
<file path=[Content_Types].xml><?xml version="1.0" encoding="utf-8"?>
<Types xmlns="http://schemas.openxmlformats.org/package/2006/content-types">
  <Default Extension="bmp" ContentType="image/bmp"/>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66" r:id="rId4"/>
  </p:sldMasterIdLst>
  <p:notesMasterIdLst>
    <p:notesMasterId r:id="rId56"/>
  </p:notesMasterIdLst>
  <p:sldIdLst>
    <p:sldId id="316" r:id="rId5"/>
    <p:sldId id="350" r:id="rId6"/>
    <p:sldId id="349" r:id="rId7"/>
    <p:sldId id="348" r:id="rId8"/>
    <p:sldId id="347" r:id="rId9"/>
    <p:sldId id="346" r:id="rId10"/>
    <p:sldId id="345" r:id="rId11"/>
    <p:sldId id="343" r:id="rId12"/>
    <p:sldId id="344"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266" r:id="rId37"/>
    <p:sldId id="342" r:id="rId38"/>
    <p:sldId id="317" r:id="rId39"/>
    <p:sldId id="302" r:id="rId40"/>
    <p:sldId id="297" r:id="rId41"/>
    <p:sldId id="301" r:id="rId42"/>
    <p:sldId id="265" r:id="rId43"/>
    <p:sldId id="307" r:id="rId44"/>
    <p:sldId id="308" r:id="rId45"/>
    <p:sldId id="309" r:id="rId46"/>
    <p:sldId id="310" r:id="rId47"/>
    <p:sldId id="311" r:id="rId48"/>
    <p:sldId id="312" r:id="rId49"/>
    <p:sldId id="313" r:id="rId50"/>
    <p:sldId id="314" r:id="rId51"/>
    <p:sldId id="267" r:id="rId52"/>
    <p:sldId id="303" r:id="rId53"/>
    <p:sldId id="305" r:id="rId54"/>
    <p:sldId id="315" r:id="rId5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30" d="100"/>
          <a:sy n="30" d="100"/>
        </p:scale>
        <p:origin x="70" y="1102"/>
      </p:cViewPr>
      <p:guideLst/>
    </p:cSldViewPr>
  </p:slideViewPr>
  <p:notesTextViewPr>
    <p:cViewPr>
      <p:scale>
        <a:sx n="1" d="1"/>
        <a:sy n="1" d="1"/>
      </p:scale>
      <p:origin x="0" y="0"/>
    </p:cViewPr>
  </p:notesTextViewPr>
  <p:sorterViewPr>
    <p:cViewPr>
      <p:scale>
        <a:sx n="100" d="100"/>
        <a:sy n="100" d="100"/>
      </p:scale>
      <p:origin x="0" y="-1010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0FE0F2-62FE-4F69-81C4-5793F7263E97}" type="datetimeFigureOut">
              <a:rPr lang="it-IT" smtClean="0"/>
              <a:t>30/04/2025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Şemanın testo bilgilerini değiştirmek için tıklayın</a:t>
            </a:r>
          </a:p>
          <a:p>
            <a:pPr lvl="1"/>
            <a:r>
              <a:rPr lang="it-IT"/>
              <a:t>İkinci seviye</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EE05D6-4189-4214-879C-9163AD40B6F6}" type="slidenum">
              <a:rPr lang="it-IT" smtClean="0"/>
              <a:t>‹N›</a:t>
            </a:fld>
            <a:endParaRPr lang="it-IT"/>
          </a:p>
        </p:txBody>
      </p:sp>
    </p:spTree>
    <p:extLst>
      <p:ext uri="{BB962C8B-B14F-4D97-AF65-F5344CB8AC3E}">
        <p14:creationId xmlns:p14="http://schemas.microsoft.com/office/powerpoint/2010/main" val="302567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B547C5D-F212-CE79-AC29-D994245C82C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A762CB9-761B-1A83-241B-F86C9495C1B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DC2A471-2DB3-024E-1BA4-96465D7870D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9799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60181A9-4EEC-EBB0-5136-8A67CA133CE9}"/>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B7EFE82-CC9E-A90C-AFDB-46123CB9854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26D7195-D618-A71D-5577-40E3E830EA62}"/>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5045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470CD5-E82F-E5D2-5246-ED4671F1743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963FA2F9-D322-5296-601E-E48FE09C7D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9EC2CBA-79A3-E9C3-A808-5CDA0CDF54C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766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3723C89-2F3B-C6F1-663C-CB7F796F82B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0DEE21B-8FC2-11DF-6BE5-7ACF3CD1B54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E314E02-81A2-7315-DD30-37DFC366FC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4968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A70759E-FC3D-C0EF-71C8-42F123100FD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F352E73-FBE2-988A-ED6C-BAC7A43E623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147527E-B86D-BD99-679A-83E9B499E6A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015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898C974-F79E-4190-0D1C-478ECF89FD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A76D04D-E5B5-1E83-D5DD-BA6FA71BB18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4EE86D0-F8F6-9EE1-6B25-C1A45F47840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1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D471B6D4-ECE2-5BE2-3E37-84684BD4CCA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0F7B677-DA70-57B9-3B2F-015981BBA51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4C126F3-FC3C-F41D-A1EE-9EF6B794AAC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5064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1F44B1-E914-12B2-662A-471ACE6D1E2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221D388-9627-5389-8C27-6926346DB6B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C159E20-A1F0-B997-DCE4-0036C23A775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858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0469D3-1EE8-8ED7-D90C-F5F25DD8BFD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01B1A33-CF33-85A1-42E7-D3D1A0168E3B}"/>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4948BB5-59AD-B51E-A965-8596D18A387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6841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33F6E1E-12AB-D51B-7BD7-E3195B47DBE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CE51ADB-418F-4D4A-CFB1-01E9524599B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D61E664-9250-03C0-A1D2-8C7F98488B88}"/>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4862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10AEB5D-285C-A96A-0250-CEE7A6815E2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5C11A3C-52C1-BEED-DAD7-A975EE3B173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5B8D533-5C6F-CDD4-EA41-F47CF6A1A0C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138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7A15B7-A7DE-8D43-FC58-3610CB7311B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7EF9C272-72B6-8DBA-20AD-1D5097135C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A597C7C-10DD-1367-78B1-7FDD62DE71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7389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5E4FBF-0127-B273-8515-24797AFF7BA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B2EE017-2E04-E78A-67AF-6F3A5AA06B6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AAE73DD-11F2-EC81-F57A-1BC98C29916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57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252D302A-E182-3C6C-3681-50325D911E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C9B5CBD-62DD-57E6-0E9C-52F4E1F22B77}"/>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CA6C796-2AFA-5C28-2128-9A535A935F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5490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B324771-21F3-3B36-E8AE-ADA490D87D1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7BEA56D-0BF4-3B37-77FE-4827B58991D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804871D3-400D-D71F-B349-BA587606750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3796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528FD15-E326-017D-99DB-08E3DFB1797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646E70C-6B00-1014-D097-8FD4581EACE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9CA8DAE-6528-E50E-C71B-8F7EE4F6493C}"/>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46576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C58AB32-8B14-DC2B-5CA0-58F2C111468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B8230B1-7612-C4FF-2A3B-F7094CDEFF9C}"/>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61F6E69-8320-23ED-1176-3A5E9E68632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7498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0EEE033-3668-2421-7449-970C5047DE0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7EF040-2B84-4898-8EB5-3C27CCE575C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5C7F8FEA-282F-51CF-E763-BB0DA0B3D6A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9248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CE9A6A66-D098-CA63-6327-44CA29C49E6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022D8F80-98A6-2830-593B-9EA1ECE7792E}"/>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32E71E8-2226-62BB-D777-50FA05CC30E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5270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96DAA03-70AF-6173-7416-902F0A3AC06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374A3B4-9123-171B-080F-0B3CA83CAD50}"/>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66720B1-D9FE-337C-FF29-92A4050092A5}"/>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5177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BB9C02-4A40-1EE8-FD44-9E2A8737D9A6}"/>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FEDF0299-38D9-1542-B096-46FBFE332FCA}"/>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175464F0-2C7F-4328-8968-D4AD8B4D9F2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914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9DA8C81-5D65-7D3C-DED0-8D0B3B0A99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1989A84-20A1-7D17-CBA7-13FDF10FD4E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0FB9F9D7-6883-971A-1A2E-BA827717B7EF}"/>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667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6AB45232-2898-A9B0-664C-0BD0EAA1AAA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632BFD7-AAA2-0609-43B5-36DC4172F86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3F53C65-58FD-7374-994F-3800F42F4E4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1932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E743E17D-41DA-CF15-E87D-70ACE75D60D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237E198-08C9-8AF6-F9A8-827CED8E8BD2}"/>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3271D26-DCF7-465B-513D-71162F222843}"/>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2067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0E495A2-0C2D-C249-9AE8-EC7AFF79C87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2D243006-7EF4-A567-7494-F9CD2E8ACB0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F9B37F0-4443-4C21-63A1-D3B144F7321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7799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30D41D87-C5CD-3669-73B6-19C60CE635B5}"/>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9BFEEA2-8BE9-7077-CE36-D55C1932BD2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880819-E391-11F2-41C3-F86EF181C32E}"/>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3505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92D7B57-3161-D7BD-2C98-A432467AC50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29E816A-4C85-7185-2329-8F23A34E7E7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8BE24E9-B576-CFB1-68B9-E70CB8D6F6B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25044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76260E3-091B-109D-4BB2-D8C89F2B0CF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074FFC6-432B-A19B-D67E-EF9C2B6369C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E1C44B3-42C7-6CE2-6B1B-BBAA6ED02296}"/>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9569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7E9D9676-2CDE-B035-7E7F-DB1C50F2E4B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EC58794B-C5D8-4DF3-72BC-EC6845BD0B9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1E08909-5D48-6A23-004F-170A9B5A792D}"/>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4752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4D039710-B434-233F-4548-0825AA7FA93E}"/>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AA3320A7-036D-D12E-BCCC-E03616804F99}"/>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C39F11CA-8AF6-DE4C-6169-2B1E0A2363C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9535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4B6FD44-90FD-BB70-F449-8D617B631C0B}"/>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5DC4FD7-C22D-FA83-7111-D260E8BE5625}"/>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9F3CB399-53E3-3B02-4811-6969A17B4CFB}"/>
              </a:ext>
            </a:extLst>
          </p:cNvPr>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82404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B4DBFD34-F381-4F3C-DBF8-1DE5EE466834}"/>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4B44B4A-A9FB-7DCB-E931-91A4DADC560F}"/>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49DE70D-BC78-D136-DD01-844DA9D84EF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128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16A4B312-3EA9-766E-8B4F-49E7FE5AA032}"/>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50A7748C-1E99-15B1-C7BE-D9BA04110F5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8B82A42-4AAE-A0D0-DF92-81A9F04E0069}"/>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23312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7CB9C69-5EF9-0A3C-8D21-D838065F250C}"/>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C41A518A-18CC-AE68-D73F-53FC07A772B8}"/>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A22D95EA-6CE0-6F5D-A58F-99DA8AACB5BB}"/>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09458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061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2735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 name="Google Shape;50;p3:notes"/>
          <p:cNvSpPr>
            <a:spLocks noGrp="1" noRot="1" noChangeAspect="1"/>
          </p:cNvSpPr>
          <p:nvPr>
            <p:ph type="sldImg" idx="2"/>
          </p:nvPr>
        </p:nvSpPr>
        <p:spPr>
          <a:xfrm>
            <a:off x="534988" y="754063"/>
            <a:ext cx="670242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88721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509AE0A6-79BF-E0E2-187E-6CB586B4BF7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1DE95A33-B8B6-A7EF-4D33-E7A86F624303}"/>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BA6C6967-E0B6-BDBF-D3CC-F9447DE3C904}"/>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98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97154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2: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073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F2309FCF-EB60-0B76-6F55-490EC75AE211}"/>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83DBCA-17E9-AAE1-6B4D-0F8CBAEA7B8D}"/>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3BA6BF6B-7704-AC0B-154B-15E2C58357D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649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0118FB18-7339-954F-6E29-E71B28E14DFF}"/>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83EEBA6C-F2C9-6E75-36A5-152ED8BAD91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E9F9F9BD-DA7E-D1AB-0CB7-E85054C01B81}"/>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7723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9E52CED0-BD63-D8A5-92DF-6CBAD6296B0A}"/>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B9F3FD12-A18F-6E42-2AF1-93D87A734FC6}"/>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76499838-08D7-B738-ADE7-E9F6E2FCE3C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6064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1695119-93FB-3FAB-AF2A-427FC1C57EE3}"/>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4728A201-56A2-7967-DF40-16569A69D831}"/>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44B8607F-C801-4E38-2B97-C0D3752D9ACA}"/>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950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a:extLst>
            <a:ext uri="{FF2B5EF4-FFF2-40B4-BE49-F238E27FC236}">
              <a16:creationId xmlns:a16="http://schemas.microsoft.com/office/drawing/2014/main" id="{A2BAE1DB-46FB-7DC0-3C74-8F7D9D243928}"/>
            </a:ext>
          </a:extLst>
        </p:cNvPr>
        <p:cNvGrpSpPr/>
        <p:nvPr/>
      </p:nvGrpSpPr>
      <p:grpSpPr>
        <a:xfrm>
          <a:off x="0" y="0"/>
          <a:ext cx="0" cy="0"/>
          <a:chOff x="0" y="0"/>
          <a:chExt cx="0" cy="0"/>
        </a:xfrm>
      </p:grpSpPr>
      <p:sp>
        <p:nvSpPr>
          <p:cNvPr id="37" name="Google Shape;37;p2:notes">
            <a:extLst>
              <a:ext uri="{FF2B5EF4-FFF2-40B4-BE49-F238E27FC236}">
                <a16:creationId xmlns:a16="http://schemas.microsoft.com/office/drawing/2014/main" id="{67DFC497-2E59-62F9-558E-17E6150FF034}"/>
              </a:ext>
            </a:extLst>
          </p:cNvPr>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2:notes">
            <a:extLst>
              <a:ext uri="{FF2B5EF4-FFF2-40B4-BE49-F238E27FC236}">
                <a16:creationId xmlns:a16="http://schemas.microsoft.com/office/drawing/2014/main" id="{F61A1803-FBBC-4DC6-04B6-6103CBB00747}"/>
              </a:ext>
            </a:extLst>
          </p:cNvPr>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2445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122666-080E-0A61-DA26-B9B722DECF3B}"/>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9B9921FE-8A71-7CD7-EE1B-F38EB8F284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EB47DE1-65FC-AF5D-87F5-136460114AC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238B60E4-BC77-76DD-37A9-6A54916981E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C976929-53E6-2AB5-A756-B8A88A233624}"/>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816047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D63385-E510-0CA6-6AFC-DB67EF7E9CB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5F6404AA-E318-F2F9-B25E-C5DC0570CFBF}"/>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85D10FA-29C9-0513-FEBF-32859096F3BF}"/>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466EB3E8-146B-B5CC-590E-2388164729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AF79187-5B66-5C9E-70A6-8A6A77E81AC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838989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C3FCEFE-C43A-A1DE-B828-E474C8118ADC}"/>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EF088A-EF18-2CA8-6A78-B4229FA4C8AF}"/>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B7C3A78-CBCC-F4DE-37AA-9DDFA8FAF7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665EFA21-C33D-56AD-4E54-C5EA53CE83A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889FEBA-3F94-E0CE-81FF-3B318164D239}"/>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68644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efault" type="title">
  <p:cSld name="Default">
    <p:spTree>
      <p:nvGrpSpPr>
        <p:cNvPr id="1" name="Shape 11"/>
        <p:cNvGrpSpPr/>
        <p:nvPr/>
      </p:nvGrpSpPr>
      <p:grpSpPr>
        <a:xfrm>
          <a:off x="0" y="0"/>
          <a:ext cx="0" cy="0"/>
          <a:chOff x="0" y="0"/>
          <a:chExt cx="0" cy="0"/>
        </a:xfrm>
      </p:grpSpPr>
      <p:sp>
        <p:nvSpPr>
          <p:cNvPr id="12" name="Google Shape;12;p5"/>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5"/>
          <p:cNvSpPr txBox="1">
            <a:spLocks noGrp="1"/>
          </p:cNvSpPr>
          <p:nvPr>
            <p:ph type="subTitle" idx="1"/>
          </p:nvPr>
        </p:nvSpPr>
        <p:spPr>
          <a:xfrm>
            <a:off x="609562" y="1604399"/>
            <a:ext cx="10971684" cy="3976819"/>
          </a:xfrm>
          <a:prstGeom prst="rect">
            <a:avLst/>
          </a:prstGeom>
          <a:noFill/>
          <a:ln>
            <a:noFill/>
          </a:ln>
        </p:spPr>
        <p:txBody>
          <a:bodyPr spcFirstLastPara="1" wrap="square" lIns="0" tIns="0" rIns="0" bIns="0" anchor="ctr" anchorCtr="0">
            <a:noAutofit/>
          </a:bodyPr>
          <a:lstStyle>
            <a:lvl1pPr lvl="0" algn="l">
              <a:lnSpc>
                <a:spcPct val="90000"/>
              </a:lnSpc>
              <a:spcBef>
                <a:spcPts val="1209"/>
              </a:spcBef>
              <a:spcAft>
                <a:spcPts val="0"/>
              </a:spcAft>
              <a:buClr>
                <a:schemeClr val="dk1"/>
              </a:buClr>
              <a:buSzPts val="1800"/>
              <a:buChar char="•"/>
              <a:defRPr/>
            </a:lvl1pPr>
            <a:lvl2pPr lvl="1" algn="l">
              <a:lnSpc>
                <a:spcPct val="90000"/>
              </a:lnSpc>
              <a:spcBef>
                <a:spcPts val="605"/>
              </a:spcBef>
              <a:spcAft>
                <a:spcPts val="0"/>
              </a:spcAft>
              <a:buClr>
                <a:schemeClr val="dk1"/>
              </a:buClr>
              <a:buSzPts val="1800"/>
              <a:buChar char="•"/>
              <a:defRPr/>
            </a:lvl2pPr>
            <a:lvl3pPr lvl="2" algn="l">
              <a:lnSpc>
                <a:spcPct val="90000"/>
              </a:lnSpc>
              <a:spcBef>
                <a:spcPts val="605"/>
              </a:spcBef>
              <a:spcAft>
                <a:spcPts val="0"/>
              </a:spcAft>
              <a:buClr>
                <a:schemeClr val="dk1"/>
              </a:buClr>
              <a:buSzPts val="1800"/>
              <a:buChar char="•"/>
              <a:defRPr/>
            </a:lvl3pPr>
            <a:lvl4pPr lvl="3" algn="l">
              <a:lnSpc>
                <a:spcPct val="90000"/>
              </a:lnSpc>
              <a:spcBef>
                <a:spcPts val="605"/>
              </a:spcBef>
              <a:spcAft>
                <a:spcPts val="0"/>
              </a:spcAft>
              <a:buClr>
                <a:schemeClr val="dk1"/>
              </a:buClr>
              <a:buSzPts val="1800"/>
              <a:buChar char="•"/>
              <a:defRPr/>
            </a:lvl4pPr>
            <a:lvl5pPr lvl="4" algn="l">
              <a:lnSpc>
                <a:spcPct val="90000"/>
              </a:lnSpc>
              <a:spcBef>
                <a:spcPts val="605"/>
              </a:spcBef>
              <a:spcAft>
                <a:spcPts val="0"/>
              </a:spcAft>
              <a:buClr>
                <a:schemeClr val="dk1"/>
              </a:buClr>
              <a:buSzPts val="1800"/>
              <a:buChar char="•"/>
              <a:defRPr/>
            </a:lvl5pPr>
            <a:lvl6pPr lvl="5" algn="l">
              <a:lnSpc>
                <a:spcPct val="90000"/>
              </a:lnSpc>
              <a:spcBef>
                <a:spcPts val="605"/>
              </a:spcBef>
              <a:spcAft>
                <a:spcPts val="0"/>
              </a:spcAft>
              <a:buClr>
                <a:schemeClr val="dk1"/>
              </a:buClr>
              <a:buSzPts val="1800"/>
              <a:buChar char="•"/>
              <a:defRPr/>
            </a:lvl6pPr>
            <a:lvl7pPr lvl="6" algn="l">
              <a:lnSpc>
                <a:spcPct val="90000"/>
              </a:lnSpc>
              <a:spcBef>
                <a:spcPts val="605"/>
              </a:spcBef>
              <a:spcAft>
                <a:spcPts val="0"/>
              </a:spcAft>
              <a:buClr>
                <a:schemeClr val="dk1"/>
              </a:buClr>
              <a:buSzPts val="1800"/>
              <a:buChar char="•"/>
              <a:defRPr/>
            </a:lvl7pPr>
            <a:lvl8pPr lvl="7" algn="l">
              <a:lnSpc>
                <a:spcPct val="90000"/>
              </a:lnSpc>
              <a:spcBef>
                <a:spcPts val="605"/>
              </a:spcBef>
              <a:spcAft>
                <a:spcPts val="0"/>
              </a:spcAft>
              <a:buClr>
                <a:schemeClr val="dk1"/>
              </a:buClr>
              <a:buSzPts val="1800"/>
              <a:buChar char="•"/>
              <a:defRPr/>
            </a:lvl8pPr>
            <a:lvl9pPr lvl="8" algn="l">
              <a:lnSpc>
                <a:spcPct val="90000"/>
              </a:lnSpc>
              <a:spcBef>
                <a:spcPts val="605"/>
              </a:spcBef>
              <a:spcAft>
                <a:spcPts val="0"/>
              </a:spcAft>
              <a:buClr>
                <a:schemeClr val="dk1"/>
              </a:buClr>
              <a:buSzPts val="1800"/>
              <a:buChar char="•"/>
              <a:defRPr/>
            </a:lvl9pPr>
          </a:lstStyle>
          <a:p>
            <a:endParaRPr/>
          </a:p>
        </p:txBody>
      </p:sp>
      <p:sp>
        <p:nvSpPr>
          <p:cNvPr id="14" name="Google Shape;14;p5"/>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5"/>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16" name="Google Shape;16;p5"/>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1931755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fault" type="tx">
  <p:cSld name="1_Default">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552938" lvl="0" indent="-414703" algn="l">
              <a:lnSpc>
                <a:spcPct val="90000"/>
              </a:lnSpc>
              <a:spcBef>
                <a:spcPts val="1209"/>
              </a:spcBef>
              <a:spcAft>
                <a:spcPts val="0"/>
              </a:spcAft>
              <a:buClr>
                <a:schemeClr val="dk1"/>
              </a:buClr>
              <a:buSzPts val="1800"/>
              <a:buChar char="•"/>
              <a:defRPr/>
            </a:lvl1pPr>
            <a:lvl2pPr marL="1105875" lvl="1" indent="-414703" algn="l">
              <a:lnSpc>
                <a:spcPct val="90000"/>
              </a:lnSpc>
              <a:spcBef>
                <a:spcPts val="605"/>
              </a:spcBef>
              <a:spcAft>
                <a:spcPts val="0"/>
              </a:spcAft>
              <a:buClr>
                <a:schemeClr val="dk1"/>
              </a:buClr>
              <a:buSzPts val="1800"/>
              <a:buChar char="•"/>
              <a:defRPr/>
            </a:lvl2pPr>
            <a:lvl3pPr marL="1658813" lvl="2" indent="-414703" algn="l">
              <a:lnSpc>
                <a:spcPct val="90000"/>
              </a:lnSpc>
              <a:spcBef>
                <a:spcPts val="605"/>
              </a:spcBef>
              <a:spcAft>
                <a:spcPts val="0"/>
              </a:spcAft>
              <a:buClr>
                <a:schemeClr val="dk1"/>
              </a:buClr>
              <a:buSzPts val="1800"/>
              <a:buChar char="•"/>
              <a:defRPr/>
            </a:lvl3pPr>
            <a:lvl4pPr marL="2211751" lvl="3" indent="-414703" algn="l">
              <a:lnSpc>
                <a:spcPct val="90000"/>
              </a:lnSpc>
              <a:spcBef>
                <a:spcPts val="605"/>
              </a:spcBef>
              <a:spcAft>
                <a:spcPts val="0"/>
              </a:spcAft>
              <a:buClr>
                <a:schemeClr val="dk1"/>
              </a:buClr>
              <a:buSzPts val="1800"/>
              <a:buChar char="•"/>
              <a:defRPr/>
            </a:lvl4pPr>
            <a:lvl5pPr marL="2764688" lvl="4" indent="-414703" algn="l">
              <a:lnSpc>
                <a:spcPct val="90000"/>
              </a:lnSpc>
              <a:spcBef>
                <a:spcPts val="605"/>
              </a:spcBef>
              <a:spcAft>
                <a:spcPts val="0"/>
              </a:spcAft>
              <a:buClr>
                <a:schemeClr val="dk1"/>
              </a:buClr>
              <a:buSzPts val="1800"/>
              <a:buChar char="•"/>
              <a:defRPr/>
            </a:lvl5pPr>
            <a:lvl6pPr marL="3317626" lvl="5" indent="-414703" algn="l">
              <a:lnSpc>
                <a:spcPct val="90000"/>
              </a:lnSpc>
              <a:spcBef>
                <a:spcPts val="605"/>
              </a:spcBef>
              <a:spcAft>
                <a:spcPts val="0"/>
              </a:spcAft>
              <a:buClr>
                <a:schemeClr val="dk1"/>
              </a:buClr>
              <a:buSzPts val="1800"/>
              <a:buChar char="•"/>
              <a:defRPr/>
            </a:lvl6pPr>
            <a:lvl7pPr marL="3870564" lvl="6" indent="-414703" algn="l">
              <a:lnSpc>
                <a:spcPct val="90000"/>
              </a:lnSpc>
              <a:spcBef>
                <a:spcPts val="605"/>
              </a:spcBef>
              <a:spcAft>
                <a:spcPts val="0"/>
              </a:spcAft>
              <a:buClr>
                <a:schemeClr val="dk1"/>
              </a:buClr>
              <a:buSzPts val="1800"/>
              <a:buChar char="•"/>
              <a:defRPr/>
            </a:lvl7pPr>
            <a:lvl8pPr marL="4423501" lvl="7" indent="-414703" algn="l">
              <a:lnSpc>
                <a:spcPct val="90000"/>
              </a:lnSpc>
              <a:spcBef>
                <a:spcPts val="605"/>
              </a:spcBef>
              <a:spcAft>
                <a:spcPts val="0"/>
              </a:spcAft>
              <a:buClr>
                <a:schemeClr val="dk1"/>
              </a:buClr>
              <a:buSzPts val="1800"/>
              <a:buChar char="•"/>
              <a:defRPr/>
            </a:lvl8pPr>
            <a:lvl9pPr marL="4976439" lvl="8" indent="-414703" algn="l">
              <a:lnSpc>
                <a:spcPct val="90000"/>
              </a:lnSpc>
              <a:spcBef>
                <a:spcPts val="605"/>
              </a:spcBef>
              <a:spcAft>
                <a:spcPts val="0"/>
              </a:spcAft>
              <a:buClr>
                <a:schemeClr val="dk1"/>
              </a:buClr>
              <a:buSzPts val="1800"/>
              <a:buChar char="•"/>
              <a:defRPr/>
            </a:lvl9pPr>
          </a:lstStyle>
          <a:p>
            <a:endParaRPr/>
          </a:p>
        </p:txBody>
      </p:sp>
      <p:sp>
        <p:nvSpPr>
          <p:cNvPr id="20" name="Google Shape;20;p6"/>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693" b="0" u="none" strike="noStrike">
                <a:solidFill>
                  <a:srgbClr val="000000"/>
                </a:solidFill>
                <a:latin typeface="Times New Roman"/>
                <a:ea typeface="Times New Roman"/>
                <a:cs typeface="Times New Roman"/>
                <a:sym typeface="Times New Roman"/>
              </a:defRPr>
            </a:lvl9pPr>
          </a:lstStyle>
          <a:p>
            <a:fld id="{00000000-1234-1234-1234-123412341234}" type="slidenum">
              <a:rPr lang="en-US" smtClean="0"/>
              <a:pPr/>
              <a:t>‹N›</a:t>
            </a:fld>
            <a:endParaRPr lang="en-US"/>
          </a:p>
        </p:txBody>
      </p:sp>
      <p:sp>
        <p:nvSpPr>
          <p:cNvPr id="22" name="Google Shape;22;p6"/>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582281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6" name="PlaceHolder 2"/>
          <p:cNvSpPr>
            <a:spLocks noGrp="1"/>
          </p:cNvSpPr>
          <p:nvPr>
            <p:ph type="subTitle"/>
          </p:nvPr>
        </p:nvSpPr>
        <p:spPr>
          <a:xfrm>
            <a:off x="609562" y="1604399"/>
            <a:ext cx="10971684" cy="3976819"/>
          </a:xfrm>
          <a:prstGeom prst="rect">
            <a:avLst/>
          </a:prstGeom>
          <a:noFill/>
          <a:ln w="0">
            <a:noFill/>
          </a:ln>
        </p:spPr>
        <p:txBody>
          <a:bodyPr lIns="0" tIns="0" rIns="0" bIns="0" anchor="ctr">
            <a:noAutofit/>
          </a:bodyPr>
          <a:lstStyle>
            <a:lvl1pPr indent="0" algn="ctr">
              <a:buNone/>
              <a:defRPr/>
            </a:lvl1pPr>
          </a:lstStyle>
          <a:p>
            <a:pPr indent="0" algn="ctr">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A21B555C-98B9-40EF-9A09-9906BF090283}" type="slidenum">
              <a:t>‹N›</a:t>
            </a:fld>
            <a:endParaRPr/>
          </a:p>
        </p:txBody>
      </p:sp>
      <p:sp>
        <p:nvSpPr>
          <p:cNvPr id="3"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480763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1_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lvl1pPr indent="0" algn="ctr">
              <a:buNone/>
              <a:defRPr/>
            </a:lvl1pPr>
          </a:lstStyle>
          <a:p>
            <a:pPr indent="0" algn="ctr">
              <a:buNone/>
            </a:pPr>
            <a:endParaRPr lang="en-US" sz="5321" b="0" u="none" strike="noStrike">
              <a:solidFill>
                <a:srgbClr val="000000"/>
              </a:solidFill>
              <a:uFillTx/>
              <a:latin typeface="Arial"/>
            </a:endParaRPr>
          </a:p>
        </p:txBody>
      </p:sp>
      <p:sp>
        <p:nvSpPr>
          <p:cNvPr id="8" name="PlaceHolder 2"/>
          <p:cNvSpPr>
            <a:spLocks noGrp="1"/>
          </p:cNvSpPr>
          <p:nvPr>
            <p:ph/>
          </p:nvPr>
        </p:nvSpPr>
        <p:spPr>
          <a:xfrm>
            <a:off x="609562" y="1604399"/>
            <a:ext cx="10971684" cy="3976819"/>
          </a:xfrm>
          <a:prstGeom prst="rect">
            <a:avLst/>
          </a:prstGeom>
          <a:noFill/>
          <a:ln w="0">
            <a:noFill/>
          </a:ln>
        </p:spPr>
        <p:txBody>
          <a:bodyPr lIns="0" tIns="0" rIns="0" bIns="0" anchor="t">
            <a:normAutofit/>
          </a:bodyPr>
          <a:lstStyle>
            <a:lvl1pPr indent="0">
              <a:spcBef>
                <a:spcPts val="1714"/>
              </a:spcBef>
              <a:buNone/>
              <a:defRPr/>
            </a:lvl1pPr>
          </a:lstStyle>
          <a:p>
            <a:pPr indent="0">
              <a:spcBef>
                <a:spcPts val="1417"/>
              </a:spcBef>
              <a:buNone/>
            </a:pPr>
            <a:endParaRPr lang="en-US" sz="387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1F799A0-14C8-44A5-A715-94D98D0CCEE4}" type="slidenum">
              <a:t>‹N›</a:t>
            </a:fld>
            <a:endParaRPr/>
          </a:p>
        </p:txBody>
      </p:sp>
      <p:sp>
        <p:nvSpPr>
          <p:cNvPr id="6" name="PlaceHolder 5"/>
          <p:cNvSpPr>
            <a:spLocks noGrp="1"/>
          </p:cNvSpPr>
          <p:nvPr>
            <p:ph type="dt" idx="1"/>
          </p:nvPr>
        </p:nvSpPr>
        <p:spPr/>
        <p:txBody>
          <a:bodyPr/>
          <a:lstStyle/>
          <a:p>
            <a:endParaRPr/>
          </a:p>
        </p:txBody>
      </p:sp>
    </p:spTree>
    <p:extLst>
      <p:ext uri="{BB962C8B-B14F-4D97-AF65-F5344CB8AC3E}">
        <p14:creationId xmlns:p14="http://schemas.microsoft.com/office/powerpoint/2010/main" val="883653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6980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457200" y="1420283"/>
            <a:ext cx="5181600" cy="980017"/>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914400" y="2590800"/>
            <a:ext cx="4267200" cy="1168400"/>
          </a:xfrm>
          <a:prstGeom prst="rect">
            <a:avLst/>
          </a:prstGeom>
          <a:noFill/>
          <a:ln>
            <a:noFill/>
          </a:ln>
        </p:spPr>
        <p:txBody>
          <a:bodyPr spcFirstLastPara="1" wrap="square" lIns="91425" tIns="45700" rIns="91425" bIns="45700" anchor="t" anchorCtr="0">
            <a:normAutofit/>
          </a:bodyPr>
          <a:lstStyle>
            <a:lvl1pPr lvl="0" algn="ctr">
              <a:spcBef>
                <a:spcPts val="427"/>
              </a:spcBef>
              <a:spcAft>
                <a:spcPts val="0"/>
              </a:spcAft>
              <a:buClr>
                <a:srgbClr val="888888"/>
              </a:buClr>
              <a:buSzPts val="3200"/>
              <a:buNone/>
              <a:defRPr>
                <a:solidFill>
                  <a:srgbClr val="888888"/>
                </a:solidFill>
              </a:defRPr>
            </a:lvl1pPr>
            <a:lvl2pPr lvl="1" algn="ctr">
              <a:spcBef>
                <a:spcPts val="373"/>
              </a:spcBef>
              <a:spcAft>
                <a:spcPts val="0"/>
              </a:spcAft>
              <a:buClr>
                <a:srgbClr val="888888"/>
              </a:buClr>
              <a:buSzPts val="2800"/>
              <a:buNone/>
              <a:defRPr>
                <a:solidFill>
                  <a:srgbClr val="888888"/>
                </a:solidFill>
              </a:defRPr>
            </a:lvl2pPr>
            <a:lvl3pPr lvl="2" algn="ctr">
              <a:spcBef>
                <a:spcPts val="320"/>
              </a:spcBef>
              <a:spcAft>
                <a:spcPts val="0"/>
              </a:spcAft>
              <a:buClr>
                <a:srgbClr val="888888"/>
              </a:buClr>
              <a:buSzPts val="2400"/>
              <a:buNone/>
              <a:defRPr>
                <a:solidFill>
                  <a:srgbClr val="888888"/>
                </a:solidFill>
              </a:defRPr>
            </a:lvl3pPr>
            <a:lvl4pPr lvl="3" algn="ctr">
              <a:spcBef>
                <a:spcPts val="267"/>
              </a:spcBef>
              <a:spcAft>
                <a:spcPts val="0"/>
              </a:spcAft>
              <a:buClr>
                <a:srgbClr val="888888"/>
              </a:buClr>
              <a:buSzPts val="2000"/>
              <a:buNone/>
              <a:defRPr>
                <a:solidFill>
                  <a:srgbClr val="888888"/>
                </a:solidFill>
              </a:defRPr>
            </a:lvl4pPr>
            <a:lvl5pPr lvl="4" algn="ctr">
              <a:spcBef>
                <a:spcPts val="267"/>
              </a:spcBef>
              <a:spcAft>
                <a:spcPts val="0"/>
              </a:spcAft>
              <a:buClr>
                <a:srgbClr val="888888"/>
              </a:buClr>
              <a:buSzPts val="2000"/>
              <a:buNone/>
              <a:defRPr>
                <a:solidFill>
                  <a:srgbClr val="888888"/>
                </a:solidFill>
              </a:defRPr>
            </a:lvl5pPr>
            <a:lvl6pPr lvl="5" algn="ctr">
              <a:spcBef>
                <a:spcPts val="267"/>
              </a:spcBef>
              <a:spcAft>
                <a:spcPts val="0"/>
              </a:spcAft>
              <a:buClr>
                <a:srgbClr val="888888"/>
              </a:buClr>
              <a:buSzPts val="2000"/>
              <a:buNone/>
              <a:defRPr>
                <a:solidFill>
                  <a:srgbClr val="888888"/>
                </a:solidFill>
              </a:defRPr>
            </a:lvl6pPr>
            <a:lvl7pPr lvl="6" algn="ctr">
              <a:spcBef>
                <a:spcPts val="267"/>
              </a:spcBef>
              <a:spcAft>
                <a:spcPts val="0"/>
              </a:spcAft>
              <a:buClr>
                <a:srgbClr val="888888"/>
              </a:buClr>
              <a:buSzPts val="2000"/>
              <a:buNone/>
              <a:defRPr>
                <a:solidFill>
                  <a:srgbClr val="888888"/>
                </a:solidFill>
              </a:defRPr>
            </a:lvl7pPr>
            <a:lvl8pPr lvl="7" algn="ctr">
              <a:spcBef>
                <a:spcPts val="267"/>
              </a:spcBef>
              <a:spcAft>
                <a:spcPts val="0"/>
              </a:spcAft>
              <a:buClr>
                <a:srgbClr val="888888"/>
              </a:buClr>
              <a:buSzPts val="2000"/>
              <a:buNone/>
              <a:defRPr>
                <a:solidFill>
                  <a:srgbClr val="888888"/>
                </a:solidFill>
              </a:defRPr>
            </a:lvl8pPr>
            <a:lvl9pPr lvl="8" algn="ctr">
              <a:spcBef>
                <a:spcPts val="267"/>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6453021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2078798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2667"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267"/>
              </a:spcBef>
              <a:spcAft>
                <a:spcPts val="0"/>
              </a:spcAft>
              <a:buClr>
                <a:srgbClr val="888888"/>
              </a:buClr>
              <a:buSzPts val="2000"/>
              <a:buNone/>
              <a:defRPr sz="1333">
                <a:solidFill>
                  <a:srgbClr val="888888"/>
                </a:solidFill>
              </a:defRPr>
            </a:lvl1pPr>
            <a:lvl2pPr marL="609630" lvl="1" indent="-152408" algn="l">
              <a:spcBef>
                <a:spcPts val="240"/>
              </a:spcBef>
              <a:spcAft>
                <a:spcPts val="0"/>
              </a:spcAft>
              <a:buClr>
                <a:srgbClr val="888888"/>
              </a:buClr>
              <a:buSzPts val="1800"/>
              <a:buNone/>
              <a:defRPr sz="1200">
                <a:solidFill>
                  <a:srgbClr val="888888"/>
                </a:solidFill>
              </a:defRPr>
            </a:lvl2pPr>
            <a:lvl3pPr marL="914446" lvl="2" indent="-152408" algn="l">
              <a:spcBef>
                <a:spcPts val="213"/>
              </a:spcBef>
              <a:spcAft>
                <a:spcPts val="0"/>
              </a:spcAft>
              <a:buClr>
                <a:srgbClr val="888888"/>
              </a:buClr>
              <a:buSzPts val="1600"/>
              <a:buNone/>
              <a:defRPr sz="1067">
                <a:solidFill>
                  <a:srgbClr val="888888"/>
                </a:solidFill>
              </a:defRPr>
            </a:lvl3pPr>
            <a:lvl4pPr marL="1219261" lvl="3" indent="-152408" algn="l">
              <a:spcBef>
                <a:spcPts val="187"/>
              </a:spcBef>
              <a:spcAft>
                <a:spcPts val="0"/>
              </a:spcAft>
              <a:buClr>
                <a:srgbClr val="888888"/>
              </a:buClr>
              <a:buSzPts val="1400"/>
              <a:buNone/>
              <a:defRPr sz="933">
                <a:solidFill>
                  <a:srgbClr val="888888"/>
                </a:solidFill>
              </a:defRPr>
            </a:lvl4pPr>
            <a:lvl5pPr marL="1524076" lvl="4" indent="-152408" algn="l">
              <a:spcBef>
                <a:spcPts val="187"/>
              </a:spcBef>
              <a:spcAft>
                <a:spcPts val="0"/>
              </a:spcAft>
              <a:buClr>
                <a:srgbClr val="888888"/>
              </a:buClr>
              <a:buSzPts val="1400"/>
              <a:buNone/>
              <a:defRPr sz="933">
                <a:solidFill>
                  <a:srgbClr val="888888"/>
                </a:solidFill>
              </a:defRPr>
            </a:lvl5pPr>
            <a:lvl6pPr marL="1828891" lvl="5" indent="-152408" algn="l">
              <a:spcBef>
                <a:spcPts val="187"/>
              </a:spcBef>
              <a:spcAft>
                <a:spcPts val="0"/>
              </a:spcAft>
              <a:buClr>
                <a:srgbClr val="888888"/>
              </a:buClr>
              <a:buSzPts val="1400"/>
              <a:buNone/>
              <a:defRPr sz="933">
                <a:solidFill>
                  <a:srgbClr val="888888"/>
                </a:solidFill>
              </a:defRPr>
            </a:lvl6pPr>
            <a:lvl7pPr marL="2133707" lvl="6" indent="-152408" algn="l">
              <a:spcBef>
                <a:spcPts val="187"/>
              </a:spcBef>
              <a:spcAft>
                <a:spcPts val="0"/>
              </a:spcAft>
              <a:buClr>
                <a:srgbClr val="888888"/>
              </a:buClr>
              <a:buSzPts val="1400"/>
              <a:buNone/>
              <a:defRPr sz="933">
                <a:solidFill>
                  <a:srgbClr val="888888"/>
                </a:solidFill>
              </a:defRPr>
            </a:lvl7pPr>
            <a:lvl8pPr marL="2438522" lvl="7" indent="-152408" algn="l">
              <a:spcBef>
                <a:spcPts val="187"/>
              </a:spcBef>
              <a:spcAft>
                <a:spcPts val="0"/>
              </a:spcAft>
              <a:buClr>
                <a:srgbClr val="888888"/>
              </a:buClr>
              <a:buSzPts val="1400"/>
              <a:buNone/>
              <a:defRPr sz="933">
                <a:solidFill>
                  <a:srgbClr val="888888"/>
                </a:solidFill>
              </a:defRPr>
            </a:lvl8pPr>
            <a:lvl9pPr marL="2743337" lvl="8" indent="-152408" algn="l">
              <a:spcBef>
                <a:spcPts val="187"/>
              </a:spcBef>
              <a:spcAft>
                <a:spcPts val="0"/>
              </a:spcAft>
              <a:buClr>
                <a:srgbClr val="888888"/>
              </a:buClr>
              <a:buSzPts val="1400"/>
              <a:buNone/>
              <a:defRPr sz="933">
                <a:solidFill>
                  <a:srgbClr val="888888"/>
                </a:solidFill>
              </a:defRPr>
            </a:lvl9pPr>
          </a:lstStyle>
          <a:p>
            <a:endParaRPr/>
          </a:p>
        </p:txBody>
      </p:sp>
      <p:sp>
        <p:nvSpPr>
          <p:cNvPr id="30" name="Google Shape;30;p42"/>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25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9ECDFC-82F0-B830-6625-A0F963D89B1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1459492-E5C9-2392-405D-A03E6495B96D}"/>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8A31E94-128D-C5A9-CBEE-075539AA8D72}"/>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5F17CE4A-8F08-8748-42A3-CBF9C32F704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3D98487-007C-22EA-7B61-E6689268B02D}"/>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924835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304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6" name="Google Shape;36;p43"/>
          <p:cNvSpPr txBox="1">
            <a:spLocks noGrp="1"/>
          </p:cNvSpPr>
          <p:nvPr>
            <p:ph type="body" idx="2"/>
          </p:nvPr>
        </p:nvSpPr>
        <p:spPr>
          <a:xfrm>
            <a:off x="3098800" y="1066800"/>
            <a:ext cx="2692400" cy="3017309"/>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chemeClr val="dk1"/>
              </a:buClr>
              <a:buSzPts val="2800"/>
              <a:buChar char="•"/>
              <a:defRPr sz="1867"/>
            </a:lvl1pPr>
            <a:lvl2pPr marL="609630" lvl="1" indent="-254013" algn="l">
              <a:spcBef>
                <a:spcPts val="320"/>
              </a:spcBef>
              <a:spcAft>
                <a:spcPts val="0"/>
              </a:spcAft>
              <a:buClr>
                <a:schemeClr val="dk1"/>
              </a:buClr>
              <a:buSzPts val="2400"/>
              <a:buChar char="–"/>
              <a:defRPr sz="1600"/>
            </a:lvl2pPr>
            <a:lvl3pPr marL="914446" lvl="2" indent="-237079" algn="l">
              <a:spcBef>
                <a:spcPts val="267"/>
              </a:spcBef>
              <a:spcAft>
                <a:spcPts val="0"/>
              </a:spcAft>
              <a:buClr>
                <a:schemeClr val="dk1"/>
              </a:buClr>
              <a:buSzPts val="2000"/>
              <a:buChar char="•"/>
              <a:defRPr sz="1333"/>
            </a:lvl3pPr>
            <a:lvl4pPr marL="1219261" lvl="3" indent="-228611" algn="l">
              <a:spcBef>
                <a:spcPts val="240"/>
              </a:spcBef>
              <a:spcAft>
                <a:spcPts val="0"/>
              </a:spcAft>
              <a:buClr>
                <a:schemeClr val="dk1"/>
              </a:buClr>
              <a:buSzPts val="1800"/>
              <a:buChar char="–"/>
              <a:defRPr sz="1200"/>
            </a:lvl4pPr>
            <a:lvl5pPr marL="1524076" lvl="4" indent="-228611" algn="l">
              <a:spcBef>
                <a:spcPts val="240"/>
              </a:spcBef>
              <a:spcAft>
                <a:spcPts val="0"/>
              </a:spcAft>
              <a:buClr>
                <a:schemeClr val="dk1"/>
              </a:buClr>
              <a:buSzPts val="1800"/>
              <a:buChar char="»"/>
              <a:defRPr sz="1200"/>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37" name="Google Shape;37;p43"/>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3127673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304800" y="1023409"/>
            <a:ext cx="2693459"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3" name="Google Shape;43;p44"/>
          <p:cNvSpPr txBox="1">
            <a:spLocks noGrp="1"/>
          </p:cNvSpPr>
          <p:nvPr>
            <p:ph type="body" idx="2"/>
          </p:nvPr>
        </p:nvSpPr>
        <p:spPr>
          <a:xfrm>
            <a:off x="304800" y="1449917"/>
            <a:ext cx="2693459"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4" name="Google Shape;44;p44"/>
          <p:cNvSpPr txBox="1">
            <a:spLocks noGrp="1"/>
          </p:cNvSpPr>
          <p:nvPr>
            <p:ph type="body" idx="3"/>
          </p:nvPr>
        </p:nvSpPr>
        <p:spPr>
          <a:xfrm>
            <a:off x="3096684" y="1023409"/>
            <a:ext cx="2694517" cy="426508"/>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b="1"/>
            </a:lvl1pPr>
            <a:lvl2pPr marL="609630" lvl="1" indent="-152408" algn="l">
              <a:spcBef>
                <a:spcPts val="267"/>
              </a:spcBef>
              <a:spcAft>
                <a:spcPts val="0"/>
              </a:spcAft>
              <a:buClr>
                <a:schemeClr val="dk1"/>
              </a:buClr>
              <a:buSzPts val="2000"/>
              <a:buNone/>
              <a:defRPr sz="1333" b="1"/>
            </a:lvl2pPr>
            <a:lvl3pPr marL="914446" lvl="2" indent="-152408" algn="l">
              <a:spcBef>
                <a:spcPts val="240"/>
              </a:spcBef>
              <a:spcAft>
                <a:spcPts val="0"/>
              </a:spcAft>
              <a:buClr>
                <a:schemeClr val="dk1"/>
              </a:buClr>
              <a:buSzPts val="1800"/>
              <a:buNone/>
              <a:defRPr sz="1200" b="1"/>
            </a:lvl3pPr>
            <a:lvl4pPr marL="1219261" lvl="3" indent="-152408" algn="l">
              <a:spcBef>
                <a:spcPts val="213"/>
              </a:spcBef>
              <a:spcAft>
                <a:spcPts val="0"/>
              </a:spcAft>
              <a:buClr>
                <a:schemeClr val="dk1"/>
              </a:buClr>
              <a:buSzPts val="1600"/>
              <a:buNone/>
              <a:defRPr sz="1067" b="1"/>
            </a:lvl4pPr>
            <a:lvl5pPr marL="1524076" lvl="4" indent="-152408" algn="l">
              <a:spcBef>
                <a:spcPts val="213"/>
              </a:spcBef>
              <a:spcAft>
                <a:spcPts val="0"/>
              </a:spcAft>
              <a:buClr>
                <a:schemeClr val="dk1"/>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45" name="Google Shape;45;p44"/>
          <p:cNvSpPr txBox="1">
            <a:spLocks noGrp="1"/>
          </p:cNvSpPr>
          <p:nvPr>
            <p:ph type="body" idx="4"/>
          </p:nvPr>
        </p:nvSpPr>
        <p:spPr>
          <a:xfrm>
            <a:off x="3096684" y="1449917"/>
            <a:ext cx="2694517" cy="2634192"/>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chemeClr val="dk1"/>
              </a:buClr>
              <a:buSzPts val="2400"/>
              <a:buChar char="•"/>
              <a:defRPr sz="1600"/>
            </a:lvl1pPr>
            <a:lvl2pPr marL="609630" lvl="1" indent="-237079" algn="l">
              <a:spcBef>
                <a:spcPts val="267"/>
              </a:spcBef>
              <a:spcAft>
                <a:spcPts val="0"/>
              </a:spcAft>
              <a:buClr>
                <a:schemeClr val="dk1"/>
              </a:buClr>
              <a:buSzPts val="2000"/>
              <a:buChar char="–"/>
              <a:defRPr sz="1333"/>
            </a:lvl2pPr>
            <a:lvl3pPr marL="914446" lvl="2" indent="-228611" algn="l">
              <a:spcBef>
                <a:spcPts val="240"/>
              </a:spcBef>
              <a:spcAft>
                <a:spcPts val="0"/>
              </a:spcAft>
              <a:buClr>
                <a:schemeClr val="dk1"/>
              </a:buClr>
              <a:buSzPts val="1800"/>
              <a:buChar char="•"/>
              <a:defRPr sz="1200"/>
            </a:lvl3pPr>
            <a:lvl4pPr marL="1219261" lvl="3" indent="-220144" algn="l">
              <a:spcBef>
                <a:spcPts val="213"/>
              </a:spcBef>
              <a:spcAft>
                <a:spcPts val="0"/>
              </a:spcAft>
              <a:buClr>
                <a:schemeClr val="dk1"/>
              </a:buClr>
              <a:buSzPts val="1600"/>
              <a:buChar char="–"/>
              <a:defRPr sz="1067"/>
            </a:lvl4pPr>
            <a:lvl5pPr marL="1524076" lvl="4" indent="-220144" algn="l">
              <a:spcBef>
                <a:spcPts val="213"/>
              </a:spcBef>
              <a:spcAft>
                <a:spcPts val="0"/>
              </a:spcAft>
              <a:buClr>
                <a:schemeClr val="dk1"/>
              </a:buClr>
              <a:buSzPts val="1600"/>
              <a:buChar char="»"/>
              <a:defRPr sz="1067"/>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46" name="Google Shape;46;p44"/>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717236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2821149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304800" y="182033"/>
            <a:ext cx="2005542" cy="7747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2383367" y="182034"/>
            <a:ext cx="3407833" cy="3902075"/>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chemeClr val="dk1"/>
              </a:buClr>
              <a:buSzPts val="3200"/>
              <a:buChar char="•"/>
              <a:defRPr sz="2133"/>
            </a:lvl1pPr>
            <a:lvl2pPr marL="609630" lvl="1" indent="-270947" algn="l">
              <a:spcBef>
                <a:spcPts val="373"/>
              </a:spcBef>
              <a:spcAft>
                <a:spcPts val="0"/>
              </a:spcAft>
              <a:buClr>
                <a:schemeClr val="dk1"/>
              </a:buClr>
              <a:buSzPts val="2800"/>
              <a:buChar char="–"/>
              <a:defRPr sz="1867"/>
            </a:lvl2pPr>
            <a:lvl3pPr marL="914446" lvl="2" indent="-254013" algn="l">
              <a:spcBef>
                <a:spcPts val="320"/>
              </a:spcBef>
              <a:spcAft>
                <a:spcPts val="0"/>
              </a:spcAft>
              <a:buClr>
                <a:schemeClr val="dk1"/>
              </a:buClr>
              <a:buSzPts val="2400"/>
              <a:buChar char="•"/>
              <a:defRPr sz="1600"/>
            </a:lvl3pPr>
            <a:lvl4pPr marL="1219261" lvl="3" indent="-237079" algn="l">
              <a:spcBef>
                <a:spcPts val="267"/>
              </a:spcBef>
              <a:spcAft>
                <a:spcPts val="0"/>
              </a:spcAft>
              <a:buClr>
                <a:schemeClr val="dk1"/>
              </a:buClr>
              <a:buSzPts val="2000"/>
              <a:buChar char="–"/>
              <a:defRPr sz="1333"/>
            </a:lvl4pPr>
            <a:lvl5pPr marL="1524076" lvl="4" indent="-237079" algn="l">
              <a:spcBef>
                <a:spcPts val="267"/>
              </a:spcBef>
              <a:spcAft>
                <a:spcPts val="0"/>
              </a:spcAft>
              <a:buClr>
                <a:schemeClr val="dk1"/>
              </a:buClr>
              <a:buSzPts val="2000"/>
              <a:buChar char="»"/>
              <a:defRPr sz="1333"/>
            </a:lvl5pPr>
            <a:lvl6pPr marL="1828891" lvl="5" indent="-237079" algn="l">
              <a:spcBef>
                <a:spcPts val="267"/>
              </a:spcBef>
              <a:spcAft>
                <a:spcPts val="0"/>
              </a:spcAft>
              <a:buClr>
                <a:schemeClr val="dk1"/>
              </a:buClr>
              <a:buSzPts val="2000"/>
              <a:buChar char="•"/>
              <a:defRPr sz="1333"/>
            </a:lvl6pPr>
            <a:lvl7pPr marL="2133707" lvl="6" indent="-237079" algn="l">
              <a:spcBef>
                <a:spcPts val="267"/>
              </a:spcBef>
              <a:spcAft>
                <a:spcPts val="0"/>
              </a:spcAft>
              <a:buClr>
                <a:schemeClr val="dk1"/>
              </a:buClr>
              <a:buSzPts val="2000"/>
              <a:buChar char="•"/>
              <a:defRPr sz="1333"/>
            </a:lvl7pPr>
            <a:lvl8pPr marL="2438522" lvl="7" indent="-237079" algn="l">
              <a:spcBef>
                <a:spcPts val="267"/>
              </a:spcBef>
              <a:spcAft>
                <a:spcPts val="0"/>
              </a:spcAft>
              <a:buClr>
                <a:schemeClr val="dk1"/>
              </a:buClr>
              <a:buSzPts val="2000"/>
              <a:buChar char="•"/>
              <a:defRPr sz="1333"/>
            </a:lvl8pPr>
            <a:lvl9pPr marL="2743337" lvl="8" indent="-237079" algn="l">
              <a:spcBef>
                <a:spcPts val="267"/>
              </a:spcBef>
              <a:spcAft>
                <a:spcPts val="0"/>
              </a:spcAft>
              <a:buClr>
                <a:schemeClr val="dk1"/>
              </a:buClr>
              <a:buSzPts val="2000"/>
              <a:buChar char="•"/>
              <a:defRPr sz="1333"/>
            </a:lvl9pPr>
          </a:lstStyle>
          <a:p>
            <a:endParaRPr/>
          </a:p>
        </p:txBody>
      </p:sp>
      <p:sp>
        <p:nvSpPr>
          <p:cNvPr id="57" name="Google Shape;57;p46"/>
          <p:cNvSpPr txBox="1">
            <a:spLocks noGrp="1"/>
          </p:cNvSpPr>
          <p:nvPr>
            <p:ph type="body" idx="2"/>
          </p:nvPr>
        </p:nvSpPr>
        <p:spPr>
          <a:xfrm>
            <a:off x="304800" y="956734"/>
            <a:ext cx="2005542" cy="31273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58" name="Google Shape;58;p46"/>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6718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194859" y="3200400"/>
            <a:ext cx="3657600" cy="377825"/>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13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194859" y="408517"/>
            <a:ext cx="3657600" cy="2743200"/>
          </a:xfrm>
          <a:prstGeom prst="rect">
            <a:avLst/>
          </a:prstGeom>
          <a:noFill/>
          <a:ln>
            <a:noFill/>
          </a:ln>
        </p:spPr>
      </p:sp>
      <p:sp>
        <p:nvSpPr>
          <p:cNvPr id="64" name="Google Shape;64;p47"/>
          <p:cNvSpPr txBox="1">
            <a:spLocks noGrp="1"/>
          </p:cNvSpPr>
          <p:nvPr>
            <p:ph type="body" idx="1"/>
          </p:nvPr>
        </p:nvSpPr>
        <p:spPr>
          <a:xfrm>
            <a:off x="1194859" y="3578225"/>
            <a:ext cx="3657600" cy="5365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chemeClr val="dk1"/>
              </a:buClr>
              <a:buSzPts val="1400"/>
              <a:buNone/>
              <a:defRPr sz="933"/>
            </a:lvl1pPr>
            <a:lvl2pPr marL="609630" lvl="1" indent="-152408" algn="l">
              <a:spcBef>
                <a:spcPts val="160"/>
              </a:spcBef>
              <a:spcAft>
                <a:spcPts val="0"/>
              </a:spcAft>
              <a:buClr>
                <a:schemeClr val="dk1"/>
              </a:buClr>
              <a:buSzPts val="1200"/>
              <a:buNone/>
              <a:defRPr sz="800"/>
            </a:lvl2pPr>
            <a:lvl3pPr marL="914446" lvl="2" indent="-152408" algn="l">
              <a:spcBef>
                <a:spcPts val="133"/>
              </a:spcBef>
              <a:spcAft>
                <a:spcPts val="0"/>
              </a:spcAft>
              <a:buClr>
                <a:schemeClr val="dk1"/>
              </a:buClr>
              <a:buSzPts val="1000"/>
              <a:buNone/>
              <a:defRPr sz="667"/>
            </a:lvl3pPr>
            <a:lvl4pPr marL="1219261" lvl="3" indent="-152408" algn="l">
              <a:spcBef>
                <a:spcPts val="120"/>
              </a:spcBef>
              <a:spcAft>
                <a:spcPts val="0"/>
              </a:spcAft>
              <a:buClr>
                <a:schemeClr val="dk1"/>
              </a:buClr>
              <a:buSzPts val="900"/>
              <a:buNone/>
              <a:defRPr sz="600"/>
            </a:lvl4pPr>
            <a:lvl5pPr marL="1524076" lvl="4" indent="-152408" algn="l">
              <a:spcBef>
                <a:spcPts val="120"/>
              </a:spcBef>
              <a:spcAft>
                <a:spcPts val="0"/>
              </a:spcAft>
              <a:buClr>
                <a:schemeClr val="dk1"/>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65" name="Google Shape;65;p4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10863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1539346" y="-167745"/>
            <a:ext cx="3017309" cy="54864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8539305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3154892" y="1447801"/>
            <a:ext cx="3901017" cy="13716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360892" y="127000"/>
            <a:ext cx="3901017" cy="40132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chemeClr val="dk1"/>
              </a:buClr>
              <a:buSzPts val="1800"/>
              <a:buChar char="•"/>
              <a:defRPr/>
            </a:lvl1pPr>
            <a:lvl2pPr marL="609630" lvl="1" indent="-228611" algn="l">
              <a:spcBef>
                <a:spcPts val="240"/>
              </a:spcBef>
              <a:spcAft>
                <a:spcPts val="0"/>
              </a:spcAft>
              <a:buClr>
                <a:schemeClr val="dk1"/>
              </a:buClr>
              <a:buSzPts val="1800"/>
              <a:buChar char="–"/>
              <a:defRPr/>
            </a:lvl2pPr>
            <a:lvl3pPr marL="914446" lvl="2" indent="-228611" algn="l">
              <a:spcBef>
                <a:spcPts val="240"/>
              </a:spcBef>
              <a:spcAft>
                <a:spcPts val="0"/>
              </a:spcAft>
              <a:buClr>
                <a:schemeClr val="dk1"/>
              </a:buClr>
              <a:buSzPts val="1800"/>
              <a:buChar char="•"/>
              <a:defRPr/>
            </a:lvl3pPr>
            <a:lvl4pPr marL="1219261" lvl="3" indent="-228611" algn="l">
              <a:spcBef>
                <a:spcPts val="240"/>
              </a:spcBef>
              <a:spcAft>
                <a:spcPts val="0"/>
              </a:spcAft>
              <a:buClr>
                <a:schemeClr val="dk1"/>
              </a:buClr>
              <a:buSzPts val="1800"/>
              <a:buChar char="–"/>
              <a:defRPr/>
            </a:lvl4pPr>
            <a:lvl5pPr marL="1524076" lvl="4" indent="-228611" algn="l">
              <a:spcBef>
                <a:spcPts val="240"/>
              </a:spcBef>
              <a:spcAft>
                <a:spcPts val="0"/>
              </a:spcAft>
              <a:buClr>
                <a:schemeClr val="dk1"/>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‹N›</a:t>
            </a:fld>
            <a:endParaRPr lang="en-US"/>
          </a:p>
        </p:txBody>
      </p:sp>
    </p:spTree>
    <p:extLst>
      <p:ext uri="{BB962C8B-B14F-4D97-AF65-F5344CB8AC3E}">
        <p14:creationId xmlns:p14="http://schemas.microsoft.com/office/powerpoint/2010/main" val="1485570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2D1D678-29AA-535D-6D1E-78BFA5DE3B41}"/>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C742CE5-2240-F91A-4BF7-393C8C0E4A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9EBF030-CFF2-57AB-2910-798FEDCDADA8}"/>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09D4ED00-66C3-748B-5CC9-BC428414EFA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A590CAC-7B0D-6DAA-8DE2-7068553506A2}"/>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092737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71115A-6423-5434-0FF2-D27CF385E83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7F2FF4A-1753-F608-C7BE-29F61501B3E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B521A0DC-1059-A025-4CB3-69ED4AEBCD53}"/>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374B64F-B2BC-941F-30F1-F6CB823ACB74}"/>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ACF27298-2D3D-A7A9-AF4E-F5C44942A48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92043BF-BF2E-8813-BE8D-DA211C064A53}"/>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255687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9BBC2F7-BE78-D630-5844-750CF72562B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F2E047F-6FAC-E346-D8ED-D4D531B988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DE7751D-5758-7898-D82D-C382BB69BB2C}"/>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212B7772-8C25-4469-E416-B3B6463563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E210483D-F6C5-9D40-E141-9F4504EAEFE2}"/>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34815CEA-D1D3-0B86-0D89-BFE6AACB508B}"/>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8" name="Segnaposto piè di pagina 7">
            <a:extLst>
              <a:ext uri="{FF2B5EF4-FFF2-40B4-BE49-F238E27FC236}">
                <a16:creationId xmlns:a16="http://schemas.microsoft.com/office/drawing/2014/main" id="{463BEDF7-3444-17A4-A9E8-818DEAA9983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F765C65-9226-FA3E-DD7F-2853266939A1}"/>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1600938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99135C3-C208-4998-6DF6-2CE9ACCA65D4}"/>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C58A601-4C93-2913-FBBE-3990817C858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4" name="Segnaposto piè di pagina 3">
            <a:extLst>
              <a:ext uri="{FF2B5EF4-FFF2-40B4-BE49-F238E27FC236}">
                <a16:creationId xmlns:a16="http://schemas.microsoft.com/office/drawing/2014/main" id="{B8CDE24B-852E-BA3F-BB4D-6CE0F690525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D441462F-27D4-F570-E08D-0B66AB4FC7D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906757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43E2E18-29A9-1A8A-915E-C035C379D506}"/>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3" name="Segnaposto piè di pagina 2">
            <a:extLst>
              <a:ext uri="{FF2B5EF4-FFF2-40B4-BE49-F238E27FC236}">
                <a16:creationId xmlns:a16="http://schemas.microsoft.com/office/drawing/2014/main" id="{5B6681AD-7DB3-F324-DD84-F0589116D9E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D232116-DBB3-F171-DED8-2779D4A28B28}"/>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440443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BB1A7F-6391-AA21-5F87-E1571828E60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987CD10-CD42-3D26-5C3C-BCE2E1D93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D308815-A0D7-6B27-B7B1-790EE19EDD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A82CA826-6A5D-0E3F-4A1A-AB31551EBD6D}"/>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CDAE1CF0-17C6-26E9-F5D3-41BB1D68E8F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2D8155C-7D43-3F50-C5AB-ACFD654FA625}"/>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3035358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3E1C41-64F5-C407-67FD-0365CC080A5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50B869C2-E23F-8E8D-0FEB-22A3B126F3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1C16B25-53DD-BB47-78BC-5E1C9480CE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07D7F5C-A359-44B0-405F-955F334DF495}"/>
              </a:ext>
            </a:extLst>
          </p:cNvPr>
          <p:cNvSpPr>
            <a:spLocks noGrp="1"/>
          </p:cNvSpPr>
          <p:nvPr>
            <p:ph type="dt" sz="half" idx="10"/>
          </p:nvPr>
        </p:nvSpPr>
        <p:spPr/>
        <p:txBody>
          <a:bodyPr/>
          <a:lstStyle/>
          <a:p>
            <a:fld id="{69D35322-E5AE-4DD2-AC19-BF39B078BB13}" type="datetimeFigureOut">
              <a:rPr lang="it-IT" smtClean="0"/>
              <a:t>30/04/2025</a:t>
            </a:fld>
            <a:endParaRPr lang="it-IT"/>
          </a:p>
        </p:txBody>
      </p:sp>
      <p:sp>
        <p:nvSpPr>
          <p:cNvPr id="6" name="Segnaposto piè di pagina 5">
            <a:extLst>
              <a:ext uri="{FF2B5EF4-FFF2-40B4-BE49-F238E27FC236}">
                <a16:creationId xmlns:a16="http://schemas.microsoft.com/office/drawing/2014/main" id="{8FC3A599-2E23-8E68-3762-737986BC54E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7A15A55-D6D8-0EBD-AAA4-D8291474D776}"/>
              </a:ext>
            </a:extLst>
          </p:cNvPr>
          <p:cNvSpPr>
            <a:spLocks noGrp="1"/>
          </p:cNvSpPr>
          <p:nvPr>
            <p:ph type="sldNum" sz="quarter" idx="12"/>
          </p:nvPr>
        </p:nvSpPr>
        <p:spPr/>
        <p:txBody>
          <a:bodyPr/>
          <a:lstStyle/>
          <a:p>
            <a:fld id="{9F185BD7-08A6-43D4-973A-8099170B8A08}" type="slidenum">
              <a:rPr lang="it-IT" smtClean="0"/>
              <a:t>‹N›</a:t>
            </a:fld>
            <a:endParaRPr lang="it-IT"/>
          </a:p>
        </p:txBody>
      </p:sp>
    </p:spTree>
    <p:extLst>
      <p:ext uri="{BB962C8B-B14F-4D97-AF65-F5344CB8AC3E}">
        <p14:creationId xmlns:p14="http://schemas.microsoft.com/office/powerpoint/2010/main" val="2192471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92F3562-BA87-ED72-EB0E-3ACC2FDA4B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Şema başlığının stilini değiştirmek için tıklayın</a:t>
            </a:r>
          </a:p>
        </p:txBody>
      </p:sp>
      <p:sp>
        <p:nvSpPr>
          <p:cNvPr id="3" name="Segnaposto testo 2">
            <a:extLst>
              <a:ext uri="{FF2B5EF4-FFF2-40B4-BE49-F238E27FC236}">
                <a16:creationId xmlns:a16="http://schemas.microsoft.com/office/drawing/2014/main" id="{52C278FE-38D7-0928-0476-2AB2651F02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Şemanın testo bilgilerini değiştirmek için tıklayın</a:t>
            </a:r>
          </a:p>
          <a:p>
            <a:pPr lvl="1"/>
            <a:r>
              <a:rPr lang="it-IT"/>
              <a:t>İkinci seviye</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61E81D0-9D3E-1EEE-BE19-0D05B1ABFB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9D35322-E5AE-4DD2-AC19-BF39B078BB13}" type="datetimeFigureOut">
              <a:rPr lang="it-IT" smtClean="0"/>
              <a:t>30/04/2025</a:t>
            </a:fld>
            <a:endParaRPr lang="it-IT"/>
          </a:p>
        </p:txBody>
      </p:sp>
      <p:sp>
        <p:nvSpPr>
          <p:cNvPr id="5" name="Segnaposto piè di pagina 4">
            <a:extLst>
              <a:ext uri="{FF2B5EF4-FFF2-40B4-BE49-F238E27FC236}">
                <a16:creationId xmlns:a16="http://schemas.microsoft.com/office/drawing/2014/main" id="{12A941E0-8F30-73E2-F8D1-DCCC751E76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07A9F75D-F7FC-FC3C-2496-61B2E1CDC3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185BD7-08A6-43D4-973A-8099170B8A08}" type="slidenum">
              <a:rPr lang="it-IT" smtClean="0"/>
              <a:t>‹N›</a:t>
            </a:fld>
            <a:endParaRPr lang="it-IT"/>
          </a:p>
        </p:txBody>
      </p:sp>
    </p:spTree>
    <p:extLst>
      <p:ext uri="{BB962C8B-B14F-4D97-AF65-F5344CB8AC3E}">
        <p14:creationId xmlns:p14="http://schemas.microsoft.com/office/powerpoint/2010/main" val="2374933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609562" y="273422"/>
            <a:ext cx="10971684" cy="1144631"/>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609562" y="1604399"/>
            <a:ext cx="10971684" cy="3976819"/>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dt" idx="10"/>
          </p:nvPr>
        </p:nvSpPr>
        <p:spPr>
          <a:xfrm>
            <a:off x="609562" y="6246923"/>
            <a:ext cx="2840124" cy="47239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9" name="Google Shape;9;p4"/>
          <p:cNvSpPr txBox="1">
            <a:spLocks noGrp="1"/>
          </p:cNvSpPr>
          <p:nvPr>
            <p:ph type="ftr" idx="11"/>
          </p:nvPr>
        </p:nvSpPr>
        <p:spPr>
          <a:xfrm>
            <a:off x="4169405" y="6246923"/>
            <a:ext cx="3864189" cy="472394"/>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2177"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177"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177"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177"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177"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177"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177"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177"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sldNum" idx="12"/>
          </p:nvPr>
        </p:nvSpPr>
        <p:spPr>
          <a:xfrm>
            <a:off x="8741122" y="6246923"/>
            <a:ext cx="2840124" cy="472394"/>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693" b="0" i="0" u="none" strike="noStrike" cap="none">
                <a:solidFill>
                  <a:srgbClr val="000000"/>
                </a:solidFill>
                <a:latin typeface="Times New Roman"/>
                <a:ea typeface="Times New Roman"/>
                <a:cs typeface="Times New Roman"/>
                <a:sym typeface="Times New Roman"/>
              </a:defRPr>
            </a:lvl9pPr>
          </a:lstStyle>
          <a:p>
            <a:fld id="{00000000-1234-1234-1234-123412341234}" type="slidenum">
              <a:rPr lang="en-US" smtClean="0"/>
              <a:t>‹N›</a:t>
            </a:fld>
            <a:endParaRPr lang="en-US"/>
          </a:p>
        </p:txBody>
      </p:sp>
    </p:spTree>
    <p:extLst>
      <p:ext uri="{BB962C8B-B14F-4D97-AF65-F5344CB8AC3E}">
        <p14:creationId xmlns:p14="http://schemas.microsoft.com/office/powerpoint/2010/main" val="4157114027"/>
      </p:ext>
    </p:extLst>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693"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422"/>
            <a:ext cx="10971684" cy="1144631"/>
          </a:xfrm>
          <a:prstGeom prst="rect">
            <a:avLst/>
          </a:prstGeom>
          <a:noFill/>
          <a:ln w="0">
            <a:noFill/>
          </a:ln>
        </p:spPr>
        <p:txBody>
          <a:bodyPr lIns="0" tIns="0" rIns="0" bIns="0" anchor="ctr">
            <a:noAutofit/>
          </a:bodyPr>
          <a:lstStyle/>
          <a:p>
            <a:pPr indent="0" algn="ctr">
              <a:buNone/>
            </a:pPr>
            <a:r>
              <a:rPr lang="en-US" sz="5321" b="0" u="none" strike="noStrike">
                <a:solidFill>
                  <a:srgbClr val="000000"/>
                </a:solidFill>
                <a:uFillTx/>
                <a:latin typeface="Arial"/>
              </a:rPr>
              <a:t>Başlık metni biçimini düzenlemek için tıklayın</a:t>
            </a:r>
          </a:p>
        </p:txBody>
      </p:sp>
      <p:sp>
        <p:nvSpPr>
          <p:cNvPr id="6" name="PlaceHolder 2"/>
          <p:cNvSpPr>
            <a:spLocks noGrp="1"/>
          </p:cNvSpPr>
          <p:nvPr>
            <p:ph type="body"/>
          </p:nvPr>
        </p:nvSpPr>
        <p:spPr>
          <a:xfrm>
            <a:off x="609562" y="1604399"/>
            <a:ext cx="10971684" cy="3976819"/>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870" b="0" u="none" strike="noStrike">
                <a:solidFill>
                  <a:srgbClr val="000000"/>
                </a:solidFill>
                <a:uFillTx/>
                <a:latin typeface="Arial"/>
              </a:rPr>
              <a:t>Anahat metin biçimini düzenlemek için tıklayın</a:t>
            </a:r>
          </a:p>
          <a:p>
            <a:pPr marL="1044922" lvl="1" indent="-391846">
              <a:spcBef>
                <a:spcPts val="1371"/>
              </a:spcBef>
              <a:buClr>
                <a:srgbClr val="000000"/>
              </a:buClr>
              <a:buSzPct val="75000"/>
              <a:buFont typeface="Symbol" charset="2"/>
              <a:buChar char=""/>
            </a:pPr>
            <a:r>
              <a:rPr lang="en-US" sz="3386" b="0" u="none" strike="noStrike">
                <a:solidFill>
                  <a:srgbClr val="000000"/>
                </a:solidFill>
                <a:uFillTx/>
                <a:latin typeface="Arial"/>
              </a:rPr>
              <a:t>İkinci Anahat Seviyesi</a:t>
            </a:r>
          </a:p>
          <a:p>
            <a:pPr marL="1567382" lvl="2" indent="-348307">
              <a:spcBef>
                <a:spcPts val="1028"/>
              </a:spcBef>
              <a:buClr>
                <a:srgbClr val="000000"/>
              </a:buClr>
              <a:buSzPct val="45000"/>
              <a:buFont typeface="Wingdings" charset="2"/>
              <a:buChar char=""/>
            </a:pPr>
            <a:r>
              <a:rPr lang="en-US" sz="2903" b="0" u="none" strike="noStrike">
                <a:solidFill>
                  <a:srgbClr val="000000"/>
                </a:solidFill>
                <a:uFillTx/>
                <a:latin typeface="Arial"/>
              </a:rPr>
              <a:t>Üçüncü Anahat Seviyesi</a:t>
            </a:r>
          </a:p>
          <a:p>
            <a:pPr marL="2089843" lvl="3" indent="-261230">
              <a:spcBef>
                <a:spcPts val="686"/>
              </a:spcBef>
              <a:buClr>
                <a:srgbClr val="000000"/>
              </a:buClr>
              <a:buSzPct val="75000"/>
              <a:buFont typeface="Symbol" charset="2"/>
              <a:buChar char=""/>
            </a:pPr>
            <a:r>
              <a:rPr lang="en-US" sz="2419" b="0" u="none" strike="noStrike">
                <a:solidFill>
                  <a:srgbClr val="000000"/>
                </a:solidFill>
                <a:uFillTx/>
                <a:latin typeface="Arial"/>
              </a:rPr>
              <a:t>Dördüncü Anahat Seviyesi</a:t>
            </a:r>
          </a:p>
          <a:p>
            <a:pPr marL="2612304" lvl="4" indent="-261230">
              <a:spcBef>
                <a:spcPts val="342"/>
              </a:spcBef>
              <a:buClr>
                <a:srgbClr val="000000"/>
              </a:buClr>
              <a:buSzPct val="45000"/>
              <a:buFont typeface="Wingdings" charset="2"/>
              <a:buChar char=""/>
            </a:pPr>
            <a:r>
              <a:rPr lang="en-US" sz="2419" b="0" u="none" strike="noStrike">
                <a:solidFill>
                  <a:srgbClr val="000000"/>
                </a:solidFill>
                <a:uFillTx/>
                <a:latin typeface="Arial"/>
              </a:rPr>
              <a:t>Beşinci Anahat Seviyesi</a:t>
            </a:r>
          </a:p>
          <a:p>
            <a:pPr marL="3134765" lvl="5" indent="-261230">
              <a:spcBef>
                <a:spcPts val="342"/>
              </a:spcBef>
              <a:buClr>
                <a:srgbClr val="000000"/>
              </a:buClr>
              <a:buSzPct val="45000"/>
              <a:buFont typeface="Wingdings" charset="2"/>
              <a:buChar char=""/>
            </a:pPr>
            <a:r>
              <a:rPr lang="en-US" sz="2419" b="0" u="none" strike="noStrike">
                <a:solidFill>
                  <a:srgbClr val="000000"/>
                </a:solidFill>
                <a:uFillTx/>
                <a:latin typeface="Arial"/>
              </a:rPr>
              <a:t>Altıncı Anahat Seviyesi</a:t>
            </a:r>
          </a:p>
          <a:p>
            <a:pPr marL="3657226" lvl="6" indent="-261230">
              <a:spcBef>
                <a:spcPts val="342"/>
              </a:spcBef>
              <a:buClr>
                <a:srgbClr val="000000"/>
              </a:buClr>
              <a:buSzPct val="45000"/>
              <a:buFont typeface="Wingdings" charset="2"/>
              <a:buChar char=""/>
            </a:pPr>
            <a:r>
              <a:rPr lang="en-US" sz="2419" b="0" u="none" strike="noStrike">
                <a:solidFill>
                  <a:srgbClr val="000000"/>
                </a:solidFill>
                <a:uFillTx/>
                <a:latin typeface="Arial"/>
              </a:rPr>
              <a:t>Yedinci Anahat Seviyesi</a:t>
            </a:r>
          </a:p>
        </p:txBody>
      </p:sp>
      <p:sp>
        <p:nvSpPr>
          <p:cNvPr id="2" name="PlaceHolder 3"/>
          <p:cNvSpPr>
            <a:spLocks noGrp="1"/>
          </p:cNvSpPr>
          <p:nvPr>
            <p:ph type="dt" idx="1"/>
          </p:nvPr>
        </p:nvSpPr>
        <p:spPr>
          <a:xfrm>
            <a:off x="609562" y="6246923"/>
            <a:ext cx="2840124" cy="472394"/>
          </a:xfrm>
          <a:prstGeom prst="rect">
            <a:avLst/>
          </a:prstGeom>
          <a:noFill/>
          <a:ln w="0">
            <a:noFill/>
          </a:ln>
        </p:spPr>
        <p:txBody>
          <a:bodyPr lIns="0" tIns="0" rIns="0" bIns="0" anchor="t">
            <a:noAutofit/>
          </a:bodyPr>
          <a:lstStyle>
            <a:lvl1pPr indent="0">
              <a:buNone/>
              <a:defRPr lang="en-US" sz="1693" b="0" u="none" strike="noStrike">
                <a:solidFill>
                  <a:srgbClr val="000000"/>
                </a:solidFill>
                <a:uFillTx/>
                <a:latin typeface="Times New Roman"/>
              </a:defRPr>
            </a:lvl1pPr>
          </a:lstStyle>
          <a:p>
            <a:r>
              <a:rPr lang="it-IT"/>
              <a:t>&lt;tarih/saat&gt;</a:t>
            </a:r>
          </a:p>
        </p:txBody>
      </p:sp>
      <p:sp>
        <p:nvSpPr>
          <p:cNvPr id="3" name="PlaceHolder 4"/>
          <p:cNvSpPr>
            <a:spLocks noGrp="1"/>
          </p:cNvSpPr>
          <p:nvPr>
            <p:ph type="ftr" idx="2"/>
          </p:nvPr>
        </p:nvSpPr>
        <p:spPr>
          <a:xfrm>
            <a:off x="4169405" y="6246923"/>
            <a:ext cx="3864189" cy="472394"/>
          </a:xfrm>
          <a:prstGeom prst="rect">
            <a:avLst/>
          </a:prstGeom>
          <a:noFill/>
          <a:ln w="0">
            <a:noFill/>
          </a:ln>
        </p:spPr>
        <p:txBody>
          <a:bodyPr lIns="0" tIns="0" rIns="0" bIns="0" anchor="t">
            <a:noAutofit/>
          </a:bodyPr>
          <a:lstStyle>
            <a:lvl1pPr indent="0" algn="ctr">
              <a:buNone/>
              <a:defRPr lang="en-US" sz="1693" b="0" u="none" strike="noStrike">
                <a:solidFill>
                  <a:srgbClr val="000000"/>
                </a:solidFill>
                <a:uFillTx/>
                <a:latin typeface="Times New Roman"/>
              </a:defRPr>
            </a:lvl1pPr>
          </a:lstStyle>
          <a:p>
            <a:r>
              <a:rPr lang="it-IT"/>
              <a:t>&lt;footer&gt;</a:t>
            </a:r>
          </a:p>
        </p:txBody>
      </p:sp>
      <p:sp>
        <p:nvSpPr>
          <p:cNvPr id="4" name="PlaceHolder 5"/>
          <p:cNvSpPr>
            <a:spLocks noGrp="1"/>
          </p:cNvSpPr>
          <p:nvPr>
            <p:ph type="sldNum" idx="3"/>
          </p:nvPr>
        </p:nvSpPr>
        <p:spPr>
          <a:xfrm>
            <a:off x="8741122" y="6246923"/>
            <a:ext cx="2840124" cy="472394"/>
          </a:xfrm>
          <a:prstGeom prst="rect">
            <a:avLst/>
          </a:prstGeom>
          <a:noFill/>
          <a:ln w="0">
            <a:noFill/>
          </a:ln>
        </p:spPr>
        <p:txBody>
          <a:bodyPr lIns="0" tIns="0" rIns="0" bIns="0" anchor="t">
            <a:noAutofit/>
          </a:bodyPr>
          <a:lstStyle>
            <a:lvl1pPr indent="0" algn="r">
              <a:buNone/>
              <a:defRPr lang="en-US" sz="1693" b="0" u="none" strike="noStrike">
                <a:solidFill>
                  <a:srgbClr val="000000"/>
                </a:solidFill>
                <a:uFillTx/>
                <a:latin typeface="Times New Roman"/>
              </a:defRPr>
            </a:lvl1pPr>
          </a:lstStyle>
          <a:p>
            <a:fld id="{DC513DC8-2A0E-4580-8993-C91FA72B0ABC}" type="slidenum">
              <a:rPr lang="it-IT" smtClean="0"/>
              <a:t>‹N›</a:t>
            </a:fld>
            <a:endParaRPr lang="it-IT"/>
          </a:p>
        </p:txBody>
      </p:sp>
    </p:spTree>
    <p:extLst>
      <p:ext uri="{BB962C8B-B14F-4D97-AF65-F5344CB8AC3E}">
        <p14:creationId xmlns:p14="http://schemas.microsoft.com/office/powerpoint/2010/main" val="3416429530"/>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indent="0" algn="ctr" defTabSz="1105875" rtl="0" eaLnBrk="1" latinLnBrk="0" hangingPunct="1">
        <a:lnSpc>
          <a:spcPct val="90000"/>
        </a:lnSpc>
        <a:spcBef>
          <a:spcPct val="0"/>
        </a:spcBef>
        <a:buNone/>
        <a:defRPr sz="5321" kern="1200">
          <a:solidFill>
            <a:schemeClr val="tx1"/>
          </a:solidFill>
          <a:latin typeface="+mj-lt"/>
          <a:ea typeface="+mj-ea"/>
          <a:cs typeface="+mj-cs"/>
        </a:defRPr>
      </a:lvl1pPr>
    </p:titleStyle>
    <p:bodyStyle>
      <a:lvl1pPr marL="522461" indent="-391846" algn="l" defTabSz="1105875" rtl="0" eaLnBrk="1" latinLnBrk="0" hangingPunct="1">
        <a:lnSpc>
          <a:spcPct val="90000"/>
        </a:lnSpc>
        <a:spcBef>
          <a:spcPts val="1714"/>
        </a:spcBef>
        <a:buClr>
          <a:srgbClr val="000000"/>
        </a:buClr>
        <a:buSzPct val="45000"/>
        <a:buFont typeface="Wingdings" charset="2"/>
        <a:buChar char=""/>
        <a:defRPr sz="3386" kern="1200">
          <a:solidFill>
            <a:schemeClr val="tx1"/>
          </a:solidFill>
          <a:latin typeface="+mn-lt"/>
          <a:ea typeface="+mn-ea"/>
          <a:cs typeface="+mn-cs"/>
        </a:defRPr>
      </a:lvl1pPr>
      <a:lvl2pPr marL="829407" indent="-276469" algn="l" defTabSz="1105875" rtl="0" eaLnBrk="1" latinLnBrk="0" hangingPunct="1">
        <a:lnSpc>
          <a:spcPct val="90000"/>
        </a:lnSpc>
        <a:spcBef>
          <a:spcPts val="605"/>
        </a:spcBef>
        <a:buFont typeface="Arial" panose="020B0604020202020204" pitchFamily="34" charset="0"/>
        <a:buChar char="•"/>
        <a:defRPr sz="2903" kern="1200">
          <a:solidFill>
            <a:schemeClr val="tx1"/>
          </a:solidFill>
          <a:latin typeface="+mn-lt"/>
          <a:ea typeface="+mn-ea"/>
          <a:cs typeface="+mn-cs"/>
        </a:defRPr>
      </a:lvl2pPr>
      <a:lvl3pPr marL="1382344" indent="-276469" algn="l" defTabSz="1105875" rtl="0" eaLnBrk="1" latinLnBrk="0" hangingPunct="1">
        <a:lnSpc>
          <a:spcPct val="90000"/>
        </a:lnSpc>
        <a:spcBef>
          <a:spcPts val="605"/>
        </a:spcBef>
        <a:buFont typeface="Arial" panose="020B0604020202020204" pitchFamily="34" charset="0"/>
        <a:buChar char="•"/>
        <a:defRPr sz="2419" kern="1200">
          <a:solidFill>
            <a:schemeClr val="tx1"/>
          </a:solidFill>
          <a:latin typeface="+mn-lt"/>
          <a:ea typeface="+mn-ea"/>
          <a:cs typeface="+mn-cs"/>
        </a:defRPr>
      </a:lvl3pPr>
      <a:lvl4pPr marL="1935282"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4pPr>
      <a:lvl5pPr marL="248822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5pPr>
      <a:lvl6pPr marL="3041157"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6pPr>
      <a:lvl7pPr marL="3594095"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7pPr>
      <a:lvl8pPr marL="4147033"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8pPr>
      <a:lvl9pPr marL="4699970" indent="-276469" algn="l" defTabSz="1105875" rtl="0" eaLnBrk="1" latinLnBrk="0" hangingPunct="1">
        <a:lnSpc>
          <a:spcPct val="90000"/>
        </a:lnSpc>
        <a:spcBef>
          <a:spcPts val="605"/>
        </a:spcBef>
        <a:buFont typeface="Arial" panose="020B0604020202020204" pitchFamily="34" charset="0"/>
        <a:buChar char="•"/>
        <a:defRPr sz="2177" kern="1200">
          <a:solidFill>
            <a:schemeClr val="tx1"/>
          </a:solidFill>
          <a:latin typeface="+mn-lt"/>
          <a:ea typeface="+mn-ea"/>
          <a:cs typeface="+mn-cs"/>
        </a:defRPr>
      </a:lvl9pPr>
    </p:bodyStyle>
    <p:otherStyle>
      <a:defPPr>
        <a:defRPr lang="es-ES"/>
      </a:defPPr>
      <a:lvl1pPr marL="0" algn="l" defTabSz="1105875" rtl="0" eaLnBrk="1" latinLnBrk="0" hangingPunct="1">
        <a:defRPr sz="2177" kern="1200">
          <a:solidFill>
            <a:schemeClr val="tx1"/>
          </a:solidFill>
          <a:latin typeface="+mn-lt"/>
          <a:ea typeface="+mn-ea"/>
          <a:cs typeface="+mn-cs"/>
        </a:defRPr>
      </a:lvl1pPr>
      <a:lvl2pPr marL="552938" algn="l" defTabSz="1105875" rtl="0" eaLnBrk="1" latinLnBrk="0" hangingPunct="1">
        <a:defRPr sz="2177" kern="1200">
          <a:solidFill>
            <a:schemeClr val="tx1"/>
          </a:solidFill>
          <a:latin typeface="+mn-lt"/>
          <a:ea typeface="+mn-ea"/>
          <a:cs typeface="+mn-cs"/>
        </a:defRPr>
      </a:lvl2pPr>
      <a:lvl3pPr marL="1105875" algn="l" defTabSz="1105875" rtl="0" eaLnBrk="1" latinLnBrk="0" hangingPunct="1">
        <a:defRPr sz="2177" kern="1200">
          <a:solidFill>
            <a:schemeClr val="tx1"/>
          </a:solidFill>
          <a:latin typeface="+mn-lt"/>
          <a:ea typeface="+mn-ea"/>
          <a:cs typeface="+mn-cs"/>
        </a:defRPr>
      </a:lvl3pPr>
      <a:lvl4pPr marL="1658813" algn="l" defTabSz="1105875" rtl="0" eaLnBrk="1" latinLnBrk="0" hangingPunct="1">
        <a:defRPr sz="2177" kern="1200">
          <a:solidFill>
            <a:schemeClr val="tx1"/>
          </a:solidFill>
          <a:latin typeface="+mn-lt"/>
          <a:ea typeface="+mn-ea"/>
          <a:cs typeface="+mn-cs"/>
        </a:defRPr>
      </a:lvl4pPr>
      <a:lvl5pPr marL="2211751" algn="l" defTabSz="1105875" rtl="0" eaLnBrk="1" latinLnBrk="0" hangingPunct="1">
        <a:defRPr sz="2177" kern="1200">
          <a:solidFill>
            <a:schemeClr val="tx1"/>
          </a:solidFill>
          <a:latin typeface="+mn-lt"/>
          <a:ea typeface="+mn-ea"/>
          <a:cs typeface="+mn-cs"/>
        </a:defRPr>
      </a:lvl5pPr>
      <a:lvl6pPr marL="2764688" algn="l" defTabSz="1105875" rtl="0" eaLnBrk="1" latinLnBrk="0" hangingPunct="1">
        <a:defRPr sz="2177" kern="1200">
          <a:solidFill>
            <a:schemeClr val="tx1"/>
          </a:solidFill>
          <a:latin typeface="+mn-lt"/>
          <a:ea typeface="+mn-ea"/>
          <a:cs typeface="+mn-cs"/>
        </a:defRPr>
      </a:lvl6pPr>
      <a:lvl7pPr marL="3317626" algn="l" defTabSz="1105875" rtl="0" eaLnBrk="1" latinLnBrk="0" hangingPunct="1">
        <a:defRPr sz="2177" kern="1200">
          <a:solidFill>
            <a:schemeClr val="tx1"/>
          </a:solidFill>
          <a:latin typeface="+mn-lt"/>
          <a:ea typeface="+mn-ea"/>
          <a:cs typeface="+mn-cs"/>
        </a:defRPr>
      </a:lvl7pPr>
      <a:lvl8pPr marL="3870564" algn="l" defTabSz="1105875" rtl="0" eaLnBrk="1" latinLnBrk="0" hangingPunct="1">
        <a:defRPr sz="2177" kern="1200">
          <a:solidFill>
            <a:schemeClr val="tx1"/>
          </a:solidFill>
          <a:latin typeface="+mn-lt"/>
          <a:ea typeface="+mn-ea"/>
          <a:cs typeface="+mn-cs"/>
        </a:defRPr>
      </a:lvl8pPr>
      <a:lvl9pPr marL="4423501" algn="l" defTabSz="1105875" rtl="0" eaLnBrk="1" latinLnBrk="0" hangingPunct="1">
        <a:defRPr sz="217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304800" y="183092"/>
            <a:ext cx="5486400" cy="762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304800" y="1066800"/>
            <a:ext cx="5486400" cy="3017309"/>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800" b="0" i="0" u="none" strike="noStrike" cap="none">
                <a:solidFill>
                  <a:srgbClr val="888888"/>
                </a:solidFill>
                <a:latin typeface="Calibri"/>
                <a:ea typeface="Calibri"/>
                <a:cs typeface="Calibri"/>
                <a:sym typeface="Calibri"/>
              </a:defRPr>
            </a:lvl1pPr>
            <a:lvl2pPr marL="0" marR="0" lvl="1" indent="0" algn="r" rtl="0">
              <a:spcBef>
                <a:spcPts val="0"/>
              </a:spcBef>
              <a:buNone/>
              <a:defRPr sz="800" b="0" i="0" u="none" strike="noStrike" cap="none">
                <a:solidFill>
                  <a:srgbClr val="888888"/>
                </a:solidFill>
                <a:latin typeface="Calibri"/>
                <a:ea typeface="Calibri"/>
                <a:cs typeface="Calibri"/>
                <a:sym typeface="Calibri"/>
              </a:defRPr>
            </a:lvl2pPr>
            <a:lvl3pPr marL="0" marR="0" lvl="2" indent="0" algn="r" rtl="0">
              <a:spcBef>
                <a:spcPts val="0"/>
              </a:spcBef>
              <a:buNone/>
              <a:defRPr sz="800" b="0" i="0" u="none" strike="noStrike" cap="none">
                <a:solidFill>
                  <a:srgbClr val="888888"/>
                </a:solidFill>
                <a:latin typeface="Calibri"/>
                <a:ea typeface="Calibri"/>
                <a:cs typeface="Calibri"/>
                <a:sym typeface="Calibri"/>
              </a:defRPr>
            </a:lvl3pPr>
            <a:lvl4pPr marL="0" marR="0" lvl="3" indent="0" algn="r" rtl="0">
              <a:spcBef>
                <a:spcPts val="0"/>
              </a:spcBef>
              <a:buNone/>
              <a:defRPr sz="800" b="0" i="0" u="none" strike="noStrike" cap="none">
                <a:solidFill>
                  <a:srgbClr val="888888"/>
                </a:solidFill>
                <a:latin typeface="Calibri"/>
                <a:ea typeface="Calibri"/>
                <a:cs typeface="Calibri"/>
                <a:sym typeface="Calibri"/>
              </a:defRPr>
            </a:lvl4pPr>
            <a:lvl5pPr marL="0" marR="0" lvl="4" indent="0" algn="r" rtl="0">
              <a:spcBef>
                <a:spcPts val="0"/>
              </a:spcBef>
              <a:buNone/>
              <a:defRPr sz="800" b="0" i="0" u="none" strike="noStrike" cap="none">
                <a:solidFill>
                  <a:srgbClr val="888888"/>
                </a:solidFill>
                <a:latin typeface="Calibri"/>
                <a:ea typeface="Calibri"/>
                <a:cs typeface="Calibri"/>
                <a:sym typeface="Calibri"/>
              </a:defRPr>
            </a:lvl5pPr>
            <a:lvl6pPr marL="0" marR="0" lvl="5" indent="0" algn="r" rtl="0">
              <a:spcBef>
                <a:spcPts val="0"/>
              </a:spcBef>
              <a:buNone/>
              <a:defRPr sz="800" b="0" i="0" u="none" strike="noStrike" cap="none">
                <a:solidFill>
                  <a:srgbClr val="888888"/>
                </a:solidFill>
                <a:latin typeface="Calibri"/>
                <a:ea typeface="Calibri"/>
                <a:cs typeface="Calibri"/>
                <a:sym typeface="Calibri"/>
              </a:defRPr>
            </a:lvl6pPr>
            <a:lvl7pPr marL="0" marR="0" lvl="6" indent="0" algn="r" rtl="0">
              <a:spcBef>
                <a:spcPts val="0"/>
              </a:spcBef>
              <a:buNone/>
              <a:defRPr sz="800" b="0" i="0" u="none" strike="noStrike" cap="none">
                <a:solidFill>
                  <a:srgbClr val="888888"/>
                </a:solidFill>
                <a:latin typeface="Calibri"/>
                <a:ea typeface="Calibri"/>
                <a:cs typeface="Calibri"/>
                <a:sym typeface="Calibri"/>
              </a:defRPr>
            </a:lvl7pPr>
            <a:lvl8pPr marL="0" marR="0" lvl="7" indent="0" algn="r" rtl="0">
              <a:spcBef>
                <a:spcPts val="0"/>
              </a:spcBef>
              <a:buNone/>
              <a:defRPr sz="800" b="0" i="0" u="none" strike="noStrike" cap="none">
                <a:solidFill>
                  <a:srgbClr val="888888"/>
                </a:solidFill>
                <a:latin typeface="Calibri"/>
                <a:ea typeface="Calibri"/>
                <a:cs typeface="Calibri"/>
                <a:sym typeface="Calibri"/>
              </a:defRPr>
            </a:lvl8pPr>
            <a:lvl9pPr marL="0" marR="0" lvl="8" indent="0" algn="r" rtl="0">
              <a:spcBef>
                <a:spcPts val="0"/>
              </a:spcBef>
              <a:buNone/>
              <a:defRPr sz="800" b="0" i="0" u="none" strike="noStrike" cap="none">
                <a:solidFill>
                  <a:srgbClr val="888888"/>
                </a:solidFill>
                <a:latin typeface="Calibri"/>
                <a:ea typeface="Calibri"/>
                <a:cs typeface="Calibri"/>
                <a:sym typeface="Calibri"/>
              </a:defRPr>
            </a:lvl9pPr>
          </a:lstStyle>
          <a:p>
            <a:fld id="{00000000-1234-1234-1234-123412341234}" type="slidenum">
              <a:rPr lang="en-US" smtClean="0"/>
              <a:t>‹N›</a:t>
            </a:fld>
            <a:endParaRPr lang="en-US"/>
          </a:p>
        </p:txBody>
      </p:sp>
    </p:spTree>
    <p:extLst>
      <p:ext uri="{BB962C8B-B14F-4D97-AF65-F5344CB8AC3E}">
        <p14:creationId xmlns:p14="http://schemas.microsoft.com/office/powerpoint/2010/main" val="4188821894"/>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7.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pxhere.com/it/photo/1561911" TargetMode="External"/><Relationship Id="rId5" Type="http://schemas.openxmlformats.org/officeDocument/2006/relationships/image" Target="../media/image18.jp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fadinfermieri.blogspot.com/2023/04/la-popolazione-transgender-dalla-salute.html" TargetMode="External"/><Relationship Id="rId5" Type="http://schemas.openxmlformats.org/officeDocument/2006/relationships/image" Target="../media/image1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hyperlink" Target="https://www.middleeastmonitor.com/20170308-starving-for-life-arab-women-open-up-about-eating-disorders/" TargetMode="External"/><Relationship Id="rId5" Type="http://schemas.openxmlformats.org/officeDocument/2006/relationships/image" Target="../media/image23.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s://socialesmoriles.blogspot.com/2010/11/tema-2-repaso-relieve-climas-e.html" TargetMode="External"/><Relationship Id="rId5" Type="http://schemas.openxmlformats.org/officeDocument/2006/relationships/image" Target="../media/image24.jpe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hyperlink" Target="https://www.choosehelp.com/topics/eating-disorders/binge-eating-learn-mindful-eating-to-gain-conscious-control-over-your-binges" TargetMode="External"/><Relationship Id="rId5" Type="http://schemas.openxmlformats.org/officeDocument/2006/relationships/image" Target="../media/image25.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hyperlink" Target="https://pixabay.com/en/weight-loss-slimming-diet-health-494284/" TargetMode="External"/><Relationship Id="rId5" Type="http://schemas.openxmlformats.org/officeDocument/2006/relationships/image" Target="../media/image27.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s://www.somospacientes.com/noticias/varios/los-expertos-piden-medidas-para-erradicar-la-anorexia-de-las-pasarelas/" TargetMode="External"/><Relationship Id="rId5" Type="http://schemas.openxmlformats.org/officeDocument/2006/relationships/image" Target="../media/image28.jp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9.jp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pxhere.com/en/photo/1068477" TargetMode="External"/><Relationship Id="rId5" Type="http://schemas.openxmlformats.org/officeDocument/2006/relationships/image" Target="../media/image30.jp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hyperlink" Target="https://entrenandoconcabeza.blogspot.com/2015/" TargetMode="External"/><Relationship Id="rId5" Type="http://schemas.openxmlformats.org/officeDocument/2006/relationships/image" Target="../media/image31.jp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hyperlink" Target="https://aikime.blogspot.com/2017/11/" TargetMode="External"/><Relationship Id="rId5" Type="http://schemas.openxmlformats.org/officeDocument/2006/relationships/image" Target="../media/image32.jp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debrarbynum.s3.amazonaws.com/studying-demography.html" TargetMode="External"/><Relationship Id="rId5" Type="http://schemas.openxmlformats.org/officeDocument/2006/relationships/image" Target="../media/image11.jp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hyperlink" Target="https://ahligizi.id/blog/2020/08/26/cek-apakah-anda-tergolong-muscle-dysmorphia/" TargetMode="External"/><Relationship Id="rId5" Type="http://schemas.openxmlformats.org/officeDocument/2006/relationships/image" Target="../media/image33.jp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34.jp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creativecommons.org/licenses/by-nc/3.0/"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hyperlink" Target="https://www.cde.ual.es/evolucion-covid-19-en-europa-1er-trimestre-2021/" TargetMode="External"/><Relationship Id="rId5" Type="http://schemas.openxmlformats.org/officeDocument/2006/relationships/image" Target="../media/image35.jp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pixabay.com/en/puzzle-game-solution-connection-226743/" TargetMode="External"/><Relationship Id="rId5" Type="http://schemas.openxmlformats.org/officeDocument/2006/relationships/image" Target="../media/image36.jp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37.gif"/><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hyperlink" Target="https://binobino1.altervista.org/2013/02/22/italia-bel-paese/" TargetMode="External"/><Relationship Id="rId5" Type="http://schemas.openxmlformats.org/officeDocument/2006/relationships/image" Target="../media/image38.jp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hyperlink" Target="https://blog.keliweb.it/2015/06/google-trend-scoprire-cosa-cercano-gli-utenti-in-tempo-reale/" TargetMode="External"/><Relationship Id="rId5" Type="http://schemas.openxmlformats.org/officeDocument/2006/relationships/image" Target="../media/image40.jp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41.gif"/><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https://institutoschweitzerlanussecundario.blogspot.com/2018/10/2018-la-filosofia-en-la-escuela-una.html" TargetMode="External"/><Relationship Id="rId5" Type="http://schemas.openxmlformats.org/officeDocument/2006/relationships/image" Target="../media/image12.bmp"/><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5" Type="http://schemas.openxmlformats.org/officeDocument/2006/relationships/image" Target="../media/image46.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48.gif"/><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www.tca-aragon.org/" TargetMode="External"/><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hyperlink" Target="https://www.univadis.es/" TargetMode="External"/><Relationship Id="rId5" Type="http://schemas.openxmlformats.org/officeDocument/2006/relationships/hyperlink" Target="https://www.infocop.es/" TargetMode="Externa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hyperlink" Target="https://mgyf.org/" TargetMode="Externa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49.gif"/><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8" Type="http://schemas.openxmlformats.org/officeDocument/2006/relationships/hyperlink" Target="https://www.cnnturk.com/saglik/anoreksiya-nervoza-hastaliginin-baslangic-yasi-17" TargetMode="External"/><Relationship Id="rId3" Type="http://schemas.openxmlformats.org/officeDocument/2006/relationships/image" Target="../media/image9.png"/><Relationship Id="rId7" Type="http://schemas.openxmlformats.org/officeDocument/2006/relationships/hyperlink" Target="https://www.avasirintav.com/makaleler/anoreksiya-nervoza-zayiflama-hastaligi"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hyperlink" Target="https://www.turkiyeklinikleri.com/article/tr-ergenlerde-anoreksiya-nervoza-88193.html" TargetMode="External"/><Relationship Id="rId5" Type="http://schemas.openxmlformats.org/officeDocument/2006/relationships/hyperlink" Target="https://www.turkiyeklinikleri.com/article/tr-anoreksiya-nervoza-ve-diger-yeme-bozukluklarinin-sikligi-yayginligi-ve-mortalitesi-46916.html"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s://www.flickr.com/photos/82072056@N00/2611293086" TargetMode="External"/><Relationship Id="rId5" Type="http://schemas.openxmlformats.org/officeDocument/2006/relationships/image" Target="../media/image13.jp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hyperlink" Target="https://pubmed.ncbi.nlm.nih.gov/18584912/" TargetMode="External"/><Relationship Id="rId5" Type="http://schemas.openxmlformats.org/officeDocument/2006/relationships/hyperlink" Target="https://www.sciencedirect.com/science/article/abs/pii/S0195666308004893" TargetMode="Externa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hyperlink" Target="https://www.sciencedirect.com/science/article/pii/S2211266923000166" TargetMode="External"/><Relationship Id="rId5" Type="http://schemas.openxmlformats.org/officeDocument/2006/relationships/hyperlink" Target="https://pubmed.ncbi.nlm.nih.gov/32227487/" TargetMode="Externa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5.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6.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9282265" y="4932348"/>
            <a:ext cx="3115305" cy="2119157"/>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8" name="Google Shape;88;p1"/>
          <p:cNvSpPr/>
          <p:nvPr/>
        </p:nvSpPr>
        <p:spPr>
          <a:xfrm>
            <a:off x="-950809" y="-699702"/>
            <a:ext cx="4301091" cy="2671071"/>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89" name="Google Shape;89;p1"/>
          <p:cNvSpPr/>
          <p:nvPr/>
        </p:nvSpPr>
        <p:spPr>
          <a:xfrm>
            <a:off x="5793786" y="-1709363"/>
            <a:ext cx="2163624" cy="4237006"/>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0" name="Google Shape;90;p1"/>
          <p:cNvSpPr/>
          <p:nvPr/>
        </p:nvSpPr>
        <p:spPr>
          <a:xfrm>
            <a:off x="6570215" y="2691124"/>
            <a:ext cx="1734629" cy="1461326"/>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1" name="Google Shape;91;p1"/>
          <p:cNvSpPr/>
          <p:nvPr/>
        </p:nvSpPr>
        <p:spPr>
          <a:xfrm>
            <a:off x="7666195" y="-886724"/>
            <a:ext cx="2185416" cy="4244848"/>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2" name="Google Shape;92;p1"/>
          <p:cNvSpPr/>
          <p:nvPr/>
        </p:nvSpPr>
        <p:spPr>
          <a:xfrm>
            <a:off x="9427436" y="-751143"/>
            <a:ext cx="2067279" cy="4060010"/>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3" name="Google Shape;93;p1"/>
          <p:cNvSpPr/>
          <p:nvPr/>
        </p:nvSpPr>
        <p:spPr>
          <a:xfrm>
            <a:off x="1937802" y="2214631"/>
            <a:ext cx="3045117" cy="3018087"/>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4" name="Google Shape;94;p1"/>
          <p:cNvSpPr/>
          <p:nvPr/>
        </p:nvSpPr>
        <p:spPr>
          <a:xfrm>
            <a:off x="6833529" y="3598774"/>
            <a:ext cx="1283439" cy="28642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pPr defTabSz="609630">
              <a:buClr>
                <a:srgbClr val="000000"/>
              </a:buClr>
            </a:pPr>
            <a:endParaRPr lang="it-IT" sz="933" kern="0">
              <a:solidFill>
                <a:srgbClr val="000000"/>
              </a:solidFill>
              <a:latin typeface="Arial"/>
              <a:cs typeface="Arial"/>
              <a:sym typeface="Arial"/>
            </a:endParaRPr>
          </a:p>
        </p:txBody>
      </p:sp>
      <p:sp>
        <p:nvSpPr>
          <p:cNvPr id="95" name="Google Shape;95;p1"/>
          <p:cNvSpPr txBox="1"/>
          <p:nvPr/>
        </p:nvSpPr>
        <p:spPr>
          <a:xfrm>
            <a:off x="1773383" y="5630190"/>
            <a:ext cx="6523767" cy="406201"/>
          </a:xfrm>
          <a:prstGeom prst="rect">
            <a:avLst/>
          </a:prstGeom>
          <a:noFill/>
          <a:ln>
            <a:noFill/>
          </a:ln>
        </p:spPr>
        <p:txBody>
          <a:bodyPr spcFirstLastPara="1" wrap="square" lIns="0" tIns="0" rIns="0" bIns="0" anchor="t" anchorCtr="0">
            <a:spAutoFit/>
          </a:bodyPr>
          <a:lstStyle/>
          <a:p>
            <a:pPr defTabSz="609630">
              <a:lnSpc>
                <a:spcPct val="90000"/>
              </a:lnSpc>
              <a:buClr>
                <a:srgbClr val="000000"/>
              </a:buClr>
              <a:buSzPts val="4400"/>
            </a:pPr>
            <a:r>
              <a:rPr lang="it-IT" sz="2933" kern="0" dirty="0" err="1">
                <a:solidFill>
                  <a:srgbClr val="000000"/>
                </a:solidFill>
                <a:latin typeface="Arial"/>
                <a:cs typeface="Arial"/>
                <a:sym typeface="Arimo"/>
              </a:rPr>
              <a:t>Epidemiyoloji</a:t>
            </a:r>
            <a:endParaRPr sz="2933" kern="0" dirty="0">
              <a:solidFill>
                <a:srgbClr val="000000"/>
              </a:solidFill>
              <a:latin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F8911AB-754A-9AB3-69B4-CF48D2991F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EC9A59-3D0C-1782-3846-7A67A8C5A4B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78C5C70-F558-916B-DB67-C14B78035FD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F5627B-72E1-554A-3029-4F14F31A2D5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45F586B-D66B-E7EF-3639-3C9B671472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5CB2E41-DF52-2618-7611-84A8A0772DD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ielo, giocattolo, blu, bowling">
            <a:extLst>
              <a:ext uri="{FF2B5EF4-FFF2-40B4-BE49-F238E27FC236}">
                <a16:creationId xmlns:a16="http://schemas.microsoft.com/office/drawing/2014/main" id="{90D59FCF-93B7-2910-8C1B-5B349AC49C12}"/>
              </a:ext>
            </a:extLst>
          </p:cNvPr>
          <p:cNvPicPr>
            <a:picLocks noChangeAspect="1"/>
          </p:cNvPicPr>
          <p:nvPr/>
        </p:nvPicPr>
        <p:blipFill>
          <a:blip r:embed="rId5">
            <a:extLst>
              <a:ext uri="{28A0092B-C50C-407E-A947-70E740481C1C}">
                <a14:useLocalDpi xmlns:a14="http://schemas.microsoft.com/office/drawing/2010/main" val="0"/>
              </a:ext>
            </a:extLst>
          </a:blip>
          <a:srcRect l="12771" r="15731" b="2"/>
          <a:stretch/>
        </p:blipFill>
        <p:spPr>
          <a:xfrm>
            <a:off x="353433" y="63688"/>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B80E807-21CB-59B0-40B3-71359E78CE4B}"/>
              </a:ext>
            </a:extLst>
          </p:cNvPr>
          <p:cNvSpPr txBox="1"/>
          <p:nvPr/>
        </p:nvSpPr>
        <p:spPr>
          <a:xfrm>
            <a:off x="6780378" y="153050"/>
            <a:ext cx="4745992" cy="6020506"/>
          </a:xfrm>
          <a:prstGeom prst="rect">
            <a:avLst/>
          </a:prstGeom>
        </p:spPr>
        <p:txBody>
          <a:bodyPr vert="horz" lIns="91440" tIns="45720" rIns="91440" bIns="45720" rtlCol="0" anchor="t">
            <a:normAutofit fontScale="92500"/>
          </a:bodyPr>
          <a:lstStyle/>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Buna karşılık, yaygınlık, bir nüfus içinde belirli bir zamanda bir bozukluktan etkilenen bireylerin oranını ifade eder.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Prevalans, insidanstan farklıdır çünkü hem yeni hem de önceden var olan vakaları içerirken, insidans sadece yeni vakaları sayar. </a:t>
            </a:r>
          </a:p>
          <a:p>
            <a:pPr indent="-228600" algn="just">
              <a:lnSpc>
                <a:spcPct val="90000"/>
              </a:lnSpc>
              <a:spcAft>
                <a:spcPts val="800"/>
              </a:spcAft>
              <a:buFont typeface="Arial" panose="020B0604020202020204" pitchFamily="34" charset="0"/>
              <a:buChar char="•"/>
            </a:pPr>
            <a:r>
              <a:rPr lang="en-US" sz="2800" b="1" kern="0" dirty="0">
                <a:latin typeface="Times New Roman" panose="02020603050405020304" pitchFamily="18" charset="0"/>
                <a:cs typeface="Times New Roman" panose="02020603050405020304" pitchFamily="18" charset="0"/>
              </a:rPr>
              <a:t>Prevalans, genel hastalık yükünü tahmin etmek için özellikle yararlıdır ve sağlık hizmetlerine olan talebi tahmin etmeye yardımcı olur.</a:t>
            </a:r>
          </a:p>
        </p:txBody>
      </p:sp>
    </p:spTree>
    <p:extLst>
      <p:ext uri="{BB962C8B-B14F-4D97-AF65-F5344CB8AC3E}">
        <p14:creationId xmlns:p14="http://schemas.microsoft.com/office/powerpoint/2010/main" val="1797798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02E0BBBD-70B3-CECD-CD42-EFBF3F08F35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CB48542-ABD0-194F-FDE6-90F5366EB00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DCF9E78-51BB-730C-601E-C0991E2A8ED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CC8D8B9-92FD-3D5E-531B-DB5BE0D138E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3F0F9DEE-C2BE-F469-C0E0-DA94457BD57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F054D88-F00D-1461-F1C6-0705458C970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B9F82764-D6D3-8BB2-105C-443190145E5F}"/>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GENEL EPIDEMIYOLOJI</a:t>
            </a:r>
            <a:endParaRPr lang="it-IT" sz="66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97802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120D2FF-E7E0-1BAC-F264-1F9B734EC07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A5A78B-9042-AB8D-93D4-DD9ACDEADFC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BECD849-0E3D-F680-0CCE-9DB14308146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0E63A4F6-DF81-AD56-C20B-5B50607B7DC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DB75234-B670-CBEA-80C6-90BEBC872379}"/>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AF0C882-6060-7F19-9A38-CF43A3114CA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7D996995-7B59-D3C7-A24B-0B5C17E9FAD4}"/>
              </a:ext>
            </a:extLst>
          </p:cNvPr>
          <p:cNvSpPr txBox="1"/>
          <p:nvPr/>
        </p:nvSpPr>
        <p:spPr>
          <a:xfrm>
            <a:off x="506265" y="2115119"/>
            <a:ext cx="4243589" cy="3320668"/>
          </a:xfrm>
          <a:prstGeom prst="rect">
            <a:avLst/>
          </a:prstGeom>
        </p:spPr>
        <p:txBody>
          <a:bodyPr vert="horz" lIns="91440" tIns="45720" rIns="91440" bIns="45720" rtlCol="0">
            <a:normAutofit/>
          </a:bodyPr>
          <a:lstStyle/>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Tarihsel olarak, yeme bozukluklarının yaygınlık çalışmaları Batı ülkelerinde yoğunlaşmıştır.</a:t>
            </a:r>
          </a:p>
          <a:p>
            <a:pPr algn="just">
              <a:lnSpc>
                <a:spcPct val="90000"/>
              </a:lnSpc>
              <a:spcAft>
                <a:spcPts val="800"/>
              </a:spcAft>
            </a:pPr>
            <a:r>
              <a:rPr lang="en-US" sz="2700" b="1" kern="0" dirty="0">
                <a:latin typeface="Times New Roman" panose="02020603050405020304" pitchFamily="18" charset="0"/>
                <a:cs typeface="Times New Roman" panose="02020603050405020304" pitchFamily="18" charset="0"/>
              </a:rPr>
              <a:t> Bununla birlikte, son araştırmalar yeme bozukluklarının artık önemli bir küresel endişe kaynağı olduğunu göstermektedir.</a:t>
            </a:r>
          </a:p>
        </p:txBody>
      </p:sp>
      <p:pic>
        <p:nvPicPr>
          <p:cNvPr id="3" name="Immagine 2" descr="Immagine che contiene mappa, dipinto, arte, schermata">
            <a:extLst>
              <a:ext uri="{FF2B5EF4-FFF2-40B4-BE49-F238E27FC236}">
                <a16:creationId xmlns:a16="http://schemas.microsoft.com/office/drawing/2014/main" id="{347562BC-EF62-0B42-B61D-ABA22675DAC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8048" r="23054"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624482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B84BCF-5A73-1ABC-13D0-D2D87AFF28B2}"/>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B02F673-540A-8B0D-5DF2-7A2FE74C1C8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DAF4B56-F9F0-7D88-16F4-61308322D9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68A0810-E468-C7E3-2FB0-3D72A32360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5935B5-83FD-1B19-FB02-2A4CBA41189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E0A6A0ED-5ADF-01B0-E630-0252D8E10B1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0B3C28A-2DEA-D59F-66F8-B7EBBF18ADE8}"/>
              </a:ext>
            </a:extLst>
          </p:cNvPr>
          <p:cNvSpPr txBox="1"/>
          <p:nvPr/>
        </p:nvSpPr>
        <p:spPr>
          <a:xfrm>
            <a:off x="133814" y="3921557"/>
            <a:ext cx="12058185" cy="2160790"/>
          </a:xfrm>
          <a:prstGeom prst="rect">
            <a:avLst/>
          </a:prstGeom>
        </p:spPr>
        <p:txBody>
          <a:bodyPr vert="horz" lIns="91440" tIns="45720" rIns="91440" bIns="45720" rtlCol="0" anchor="b">
            <a:normAutofit fontScale="55000" lnSpcReduction="20000"/>
          </a:bodyPr>
          <a:lstStyle/>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Yeme bozuklukları her yaştan, cinsiyetten veya sosyoekonomik geçmişten bireyleri etkileyebilir, ancak en yaygın olarak 15-25 yaş arası genç kadınlarda görülür. </a:t>
            </a:r>
          </a:p>
          <a:p>
            <a:pPr algn="just">
              <a:lnSpc>
                <a:spcPct val="107000"/>
              </a:lnSpc>
              <a:spcAft>
                <a:spcPts val="800"/>
              </a:spcAft>
            </a:pPr>
            <a:r>
              <a:rPr lang="en-GB" sz="5000" b="1" kern="0" dirty="0">
                <a:effectLst/>
                <a:latin typeface="Times New Roman" panose="02020603050405020304" pitchFamily="18" charset="0"/>
                <a:ea typeface="Times New Roman" panose="02020603050405020304" pitchFamily="18" charset="0"/>
                <a:cs typeface="Times New Roman" panose="02020603050405020304" pitchFamily="18" charset="0"/>
              </a:rPr>
              <a:t>Özellikle, bazı çalışmalar anoreksiya nervozanın daha da genç yaşlarda ortaya çıkmaya başladığını göstermektedir.</a:t>
            </a:r>
            <a:endParaRPr lang="it-IT" sz="300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90000"/>
              </a:lnSpc>
              <a:spcBef>
                <a:spcPct val="0"/>
              </a:spcBef>
              <a:spcAft>
                <a:spcPts val="800"/>
              </a:spcAft>
            </a:pPr>
            <a:endParaRPr lang="en-US" sz="4400" dirty="0">
              <a:effectLst/>
              <a:latin typeface="+mj-lt"/>
              <a:ea typeface="+mj-ea"/>
              <a:cs typeface="+mj-cs"/>
            </a:endParaRPr>
          </a:p>
        </p:txBody>
      </p:sp>
      <p:pic>
        <p:nvPicPr>
          <p:cNvPr id="3" name="Immagine 2" descr="Immagine che contiene Elementi grafici, arte">
            <a:extLst>
              <a:ext uri="{FF2B5EF4-FFF2-40B4-BE49-F238E27FC236}">
                <a16:creationId xmlns:a16="http://schemas.microsoft.com/office/drawing/2014/main" id="{922DBC04-EEDB-AFC1-FF7F-8B8DD7A52C0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2927" r="-2" b="-2"/>
          <a:stretch/>
        </p:blipFill>
        <p:spPr>
          <a:xfrm>
            <a:off x="1701894" y="-30794"/>
            <a:ext cx="8903441" cy="3766876"/>
          </a:xfrm>
          <a:custGeom>
            <a:avLst/>
            <a:gdLst/>
            <a:ahLst/>
            <a:cxnLst/>
            <a:rect l="l" t="t" r="r" b="b"/>
            <a:pathLst>
              <a:path w="8903441" h="3766876">
                <a:moveTo>
                  <a:pt x="8890380" y="1667288"/>
                </a:moveTo>
                <a:lnTo>
                  <a:pt x="8895460" y="1677046"/>
                </a:lnTo>
                <a:cubicBezTo>
                  <a:pt x="8905866" y="1703466"/>
                  <a:pt x="8906717" y="1724063"/>
                  <a:pt x="8894323" y="1729738"/>
                </a:cubicBezTo>
                <a:lnTo>
                  <a:pt x="8891365" y="1729349"/>
                </a:lnTo>
                <a:lnTo>
                  <a:pt x="8891421" y="1712412"/>
                </a:lnTo>
                <a:cubicBezTo>
                  <a:pt x="8891337" y="1700170"/>
                  <a:pt x="8891138" y="1688653"/>
                  <a:pt x="8890856" y="1678595"/>
                </a:cubicBezTo>
                <a:close/>
                <a:moveTo>
                  <a:pt x="8888451" y="1641624"/>
                </a:moveTo>
                <a:cubicBezTo>
                  <a:pt x="8888927" y="1642911"/>
                  <a:pt x="8889388" y="1647125"/>
                  <a:pt x="8889800" y="1653531"/>
                </a:cubicBezTo>
                <a:lnTo>
                  <a:pt x="8890380" y="1667288"/>
                </a:lnTo>
                <a:lnTo>
                  <a:pt x="8884645" y="1656272"/>
                </a:lnTo>
                <a:lnTo>
                  <a:pt x="8886368" y="1643902"/>
                </a:lnTo>
                <a:cubicBezTo>
                  <a:pt x="8887058" y="1640758"/>
                  <a:pt x="8887743" y="1639762"/>
                  <a:pt x="8888451" y="1641624"/>
                </a:cubicBezTo>
                <a:close/>
                <a:moveTo>
                  <a:pt x="999724" y="1241031"/>
                </a:moveTo>
                <a:cubicBezTo>
                  <a:pt x="998379" y="1242269"/>
                  <a:pt x="996554" y="1243547"/>
                  <a:pt x="995210" y="1244785"/>
                </a:cubicBezTo>
                <a:cubicBezTo>
                  <a:pt x="1005261" y="1248940"/>
                  <a:pt x="1015746" y="1252497"/>
                  <a:pt x="1025774" y="1256374"/>
                </a:cubicBezTo>
                <a:cubicBezTo>
                  <a:pt x="1037480" y="1257305"/>
                  <a:pt x="1049668" y="1258195"/>
                  <a:pt x="1060894" y="1259168"/>
                </a:cubicBezTo>
                <a:cubicBezTo>
                  <a:pt x="1040504" y="1253123"/>
                  <a:pt x="1020115" y="1247076"/>
                  <a:pt x="999724" y="1241031"/>
                </a:cubicBezTo>
                <a:close/>
                <a:moveTo>
                  <a:pt x="1319296" y="820371"/>
                </a:moveTo>
                <a:cubicBezTo>
                  <a:pt x="1421680" y="872109"/>
                  <a:pt x="1548101" y="905226"/>
                  <a:pt x="1681342" y="933268"/>
                </a:cubicBezTo>
                <a:cubicBezTo>
                  <a:pt x="1683167" y="931988"/>
                  <a:pt x="1684512" y="930751"/>
                  <a:pt x="1686338" y="929471"/>
                </a:cubicBezTo>
                <a:cubicBezTo>
                  <a:pt x="1563998" y="893197"/>
                  <a:pt x="1441635" y="856646"/>
                  <a:pt x="1319296" y="820371"/>
                </a:cubicBezTo>
                <a:close/>
                <a:moveTo>
                  <a:pt x="7894848" y="858"/>
                </a:moveTo>
                <a:cubicBezTo>
                  <a:pt x="7906700" y="3455"/>
                  <a:pt x="7910528" y="8436"/>
                  <a:pt x="7907341" y="16271"/>
                </a:cubicBezTo>
                <a:cubicBezTo>
                  <a:pt x="7902882" y="26177"/>
                  <a:pt x="7893520" y="35394"/>
                  <a:pt x="7882642" y="43904"/>
                </a:cubicBezTo>
                <a:cubicBezTo>
                  <a:pt x="7831903" y="83897"/>
                  <a:pt x="7856047" y="94090"/>
                  <a:pt x="7927648" y="93123"/>
                </a:cubicBezTo>
                <a:cubicBezTo>
                  <a:pt x="7991511" y="92274"/>
                  <a:pt x="8055318" y="85274"/>
                  <a:pt x="8119655" y="78787"/>
                </a:cubicBezTo>
                <a:cubicBezTo>
                  <a:pt x="8151329" y="75447"/>
                  <a:pt x="8152942" y="77265"/>
                  <a:pt x="8141786" y="93635"/>
                </a:cubicBezTo>
                <a:cubicBezTo>
                  <a:pt x="8123815" y="120677"/>
                  <a:pt x="8122595" y="145410"/>
                  <a:pt x="8151055" y="166138"/>
                </a:cubicBezTo>
                <a:cubicBezTo>
                  <a:pt x="8157767" y="170866"/>
                  <a:pt x="8162605" y="176318"/>
                  <a:pt x="8160811" y="183471"/>
                </a:cubicBezTo>
                <a:cubicBezTo>
                  <a:pt x="8152723" y="212724"/>
                  <a:pt x="8169841" y="236686"/>
                  <a:pt x="8187466" y="260884"/>
                </a:cubicBezTo>
                <a:cubicBezTo>
                  <a:pt x="8217175" y="301371"/>
                  <a:pt x="8254836" y="338641"/>
                  <a:pt x="8295790" y="374783"/>
                </a:cubicBezTo>
                <a:cubicBezTo>
                  <a:pt x="8324664" y="400232"/>
                  <a:pt x="8342922" y="431650"/>
                  <a:pt x="8406170" y="440370"/>
                </a:cubicBezTo>
                <a:cubicBezTo>
                  <a:pt x="8421364" y="442394"/>
                  <a:pt x="8426373" y="449790"/>
                  <a:pt x="8420903" y="459225"/>
                </a:cubicBezTo>
                <a:cubicBezTo>
                  <a:pt x="8402820" y="490474"/>
                  <a:pt x="8417534" y="514648"/>
                  <a:pt x="8450800" y="534955"/>
                </a:cubicBezTo>
                <a:cubicBezTo>
                  <a:pt x="8462563" y="542037"/>
                  <a:pt x="8458146" y="546902"/>
                  <a:pt x="8442097" y="551669"/>
                </a:cubicBezTo>
                <a:cubicBezTo>
                  <a:pt x="8423667" y="556925"/>
                  <a:pt x="8409328" y="564619"/>
                  <a:pt x="8398067" y="574282"/>
                </a:cubicBezTo>
                <a:cubicBezTo>
                  <a:pt x="8379577" y="589897"/>
                  <a:pt x="8370872" y="606612"/>
                  <a:pt x="8363634" y="623477"/>
                </a:cubicBezTo>
                <a:cubicBezTo>
                  <a:pt x="8352394" y="649929"/>
                  <a:pt x="8339133" y="675439"/>
                  <a:pt x="8295388" y="695789"/>
                </a:cubicBezTo>
                <a:cubicBezTo>
                  <a:pt x="8282368" y="701969"/>
                  <a:pt x="8271923" y="709882"/>
                  <a:pt x="8260972" y="717559"/>
                </a:cubicBezTo>
                <a:cubicBezTo>
                  <a:pt x="8264466" y="724248"/>
                  <a:pt x="8273101" y="728807"/>
                  <a:pt x="8289132" y="729358"/>
                </a:cubicBezTo>
                <a:cubicBezTo>
                  <a:pt x="8391169" y="732995"/>
                  <a:pt x="8386647" y="769770"/>
                  <a:pt x="8387346" y="810845"/>
                </a:cubicBezTo>
                <a:cubicBezTo>
                  <a:pt x="8388418" y="861681"/>
                  <a:pt x="8330862" y="890238"/>
                  <a:pt x="8259532" y="916368"/>
                </a:cubicBezTo>
                <a:cubicBezTo>
                  <a:pt x="8235122" y="925226"/>
                  <a:pt x="8199529" y="928071"/>
                  <a:pt x="8191769" y="950020"/>
                </a:cubicBezTo>
                <a:cubicBezTo>
                  <a:pt x="8234379" y="966427"/>
                  <a:pt x="8282955" y="945934"/>
                  <a:pt x="8327664" y="947606"/>
                </a:cubicBezTo>
                <a:cubicBezTo>
                  <a:pt x="8364609" y="949119"/>
                  <a:pt x="8424473" y="941347"/>
                  <a:pt x="8378206" y="982626"/>
                </a:cubicBezTo>
                <a:cubicBezTo>
                  <a:pt x="8364736" y="994722"/>
                  <a:pt x="8382242" y="1001021"/>
                  <a:pt x="8400605" y="1000529"/>
                </a:cubicBezTo>
                <a:cubicBezTo>
                  <a:pt x="8549357" y="995586"/>
                  <a:pt x="8487684" y="1076555"/>
                  <a:pt x="8538706" y="1111533"/>
                </a:cubicBezTo>
                <a:cubicBezTo>
                  <a:pt x="8553092" y="1120905"/>
                  <a:pt x="8540810" y="1141011"/>
                  <a:pt x="8520556" y="1147547"/>
                </a:cubicBezTo>
                <a:cubicBezTo>
                  <a:pt x="8392015" y="1189611"/>
                  <a:pt x="8380569" y="1263373"/>
                  <a:pt x="8322605" y="1331423"/>
                </a:cubicBezTo>
                <a:cubicBezTo>
                  <a:pt x="8393509" y="1350105"/>
                  <a:pt x="8476647" y="1348124"/>
                  <a:pt x="8552563" y="1357692"/>
                </a:cubicBezTo>
                <a:cubicBezTo>
                  <a:pt x="8631413" y="1367560"/>
                  <a:pt x="8632510" y="1380057"/>
                  <a:pt x="8572872" y="1434543"/>
                </a:cubicBezTo>
                <a:cubicBezTo>
                  <a:pt x="8740108" y="1430496"/>
                  <a:pt x="8740108" y="1430496"/>
                  <a:pt x="8695911" y="1511890"/>
                </a:cubicBezTo>
                <a:cubicBezTo>
                  <a:pt x="8766152" y="1509223"/>
                  <a:pt x="8835070" y="1574251"/>
                  <a:pt x="8873147" y="1634187"/>
                </a:cubicBezTo>
                <a:lnTo>
                  <a:pt x="8884645" y="1656272"/>
                </a:lnTo>
                <a:lnTo>
                  <a:pt x="8884254" y="1659075"/>
                </a:lnTo>
                <a:cubicBezTo>
                  <a:pt x="8882795" y="1672543"/>
                  <a:pt x="8881198" y="1691773"/>
                  <a:pt x="8879232" y="1711097"/>
                </a:cubicBezTo>
                <a:lnTo>
                  <a:pt x="8877347" y="1727504"/>
                </a:lnTo>
                <a:lnTo>
                  <a:pt x="8865337" y="1725923"/>
                </a:lnTo>
                <a:cubicBezTo>
                  <a:pt x="8855639" y="1721668"/>
                  <a:pt x="8848716" y="1720054"/>
                  <a:pt x="8843722" y="1720152"/>
                </a:cubicBezTo>
                <a:cubicBezTo>
                  <a:pt x="8828739" y="1720444"/>
                  <a:pt x="8831115" y="1736133"/>
                  <a:pt x="8828004" y="1742073"/>
                </a:cubicBezTo>
                <a:cubicBezTo>
                  <a:pt x="8817547" y="1760900"/>
                  <a:pt x="8843589" y="1770647"/>
                  <a:pt x="8861127" y="1782820"/>
                </a:cubicBezTo>
                <a:cubicBezTo>
                  <a:pt x="8867694" y="1787281"/>
                  <a:pt x="8872382" y="1766445"/>
                  <a:pt x="8875975" y="1739445"/>
                </a:cubicBezTo>
                <a:lnTo>
                  <a:pt x="8877347" y="1727504"/>
                </a:lnTo>
                <a:lnTo>
                  <a:pt x="8891365" y="1729349"/>
                </a:lnTo>
                <a:lnTo>
                  <a:pt x="8891294" y="1750579"/>
                </a:lnTo>
                <a:cubicBezTo>
                  <a:pt x="8890576" y="1802412"/>
                  <a:pt x="8887485" y="1854103"/>
                  <a:pt x="8879895" y="1858687"/>
                </a:cubicBezTo>
                <a:cubicBezTo>
                  <a:pt x="8799411" y="1907447"/>
                  <a:pt x="8858072" y="1996322"/>
                  <a:pt x="8700018" y="2022228"/>
                </a:cubicBezTo>
                <a:cubicBezTo>
                  <a:pt x="8628887" y="2034069"/>
                  <a:pt x="8597252" y="2070985"/>
                  <a:pt x="8546517" y="2094468"/>
                </a:cubicBezTo>
                <a:cubicBezTo>
                  <a:pt x="8369592" y="2175758"/>
                  <a:pt x="8254890" y="2270617"/>
                  <a:pt x="8208310" y="2391116"/>
                </a:cubicBezTo>
                <a:cubicBezTo>
                  <a:pt x="8195251" y="2424444"/>
                  <a:pt x="8137916" y="2455501"/>
                  <a:pt x="8101924" y="2486924"/>
                </a:cubicBezTo>
                <a:cubicBezTo>
                  <a:pt x="8122498" y="2506105"/>
                  <a:pt x="8219539" y="2452814"/>
                  <a:pt x="8188722" y="2510086"/>
                </a:cubicBezTo>
                <a:cubicBezTo>
                  <a:pt x="8165388" y="2553270"/>
                  <a:pt x="8098391" y="2584616"/>
                  <a:pt x="8035596" y="2614194"/>
                </a:cubicBezTo>
                <a:cubicBezTo>
                  <a:pt x="7963481" y="2647947"/>
                  <a:pt x="7883214" y="2677100"/>
                  <a:pt x="7854509" y="2730830"/>
                </a:cubicBezTo>
                <a:cubicBezTo>
                  <a:pt x="7848249" y="2742293"/>
                  <a:pt x="6341566" y="3671513"/>
                  <a:pt x="4141410" y="3763614"/>
                </a:cubicBezTo>
                <a:cubicBezTo>
                  <a:pt x="3781875" y="3778662"/>
                  <a:pt x="2353277" y="3737838"/>
                  <a:pt x="2161737" y="3718831"/>
                </a:cubicBezTo>
                <a:cubicBezTo>
                  <a:pt x="1964811" y="3699179"/>
                  <a:pt x="1793107" y="3646810"/>
                  <a:pt x="1591600" y="3635674"/>
                </a:cubicBezTo>
                <a:cubicBezTo>
                  <a:pt x="1485018" y="3629919"/>
                  <a:pt x="1381185" y="3611329"/>
                  <a:pt x="1390654" y="3531585"/>
                </a:cubicBezTo>
                <a:cubicBezTo>
                  <a:pt x="1393510" y="3508948"/>
                  <a:pt x="1364047" y="3493344"/>
                  <a:pt x="1320867" y="3503571"/>
                </a:cubicBezTo>
                <a:cubicBezTo>
                  <a:pt x="1239265" y="3523046"/>
                  <a:pt x="1198946" y="3494124"/>
                  <a:pt x="1150681" y="3474015"/>
                </a:cubicBezTo>
                <a:cubicBezTo>
                  <a:pt x="1065213" y="3438422"/>
                  <a:pt x="982868" y="3399757"/>
                  <a:pt x="851974" y="3403971"/>
                </a:cubicBezTo>
                <a:cubicBezTo>
                  <a:pt x="873994" y="3367898"/>
                  <a:pt x="917237" y="3369420"/>
                  <a:pt x="956780" y="3372944"/>
                </a:cubicBezTo>
                <a:cubicBezTo>
                  <a:pt x="1061276" y="3382521"/>
                  <a:pt x="1164043" y="3394488"/>
                  <a:pt x="1268515" y="3403788"/>
                </a:cubicBezTo>
                <a:cubicBezTo>
                  <a:pt x="1336376" y="3409863"/>
                  <a:pt x="1404651" y="3420660"/>
                  <a:pt x="1492884" y="3399484"/>
                </a:cubicBezTo>
                <a:cubicBezTo>
                  <a:pt x="1410006" y="3338199"/>
                  <a:pt x="1277736" y="3337777"/>
                  <a:pt x="1169657" y="3325996"/>
                </a:cubicBezTo>
                <a:cubicBezTo>
                  <a:pt x="1034677" y="3311259"/>
                  <a:pt x="951965" y="3268429"/>
                  <a:pt x="853866" y="3221353"/>
                </a:cubicBezTo>
                <a:cubicBezTo>
                  <a:pt x="950752" y="3199416"/>
                  <a:pt x="1014418" y="3234964"/>
                  <a:pt x="1090648" y="3226034"/>
                </a:cubicBezTo>
                <a:cubicBezTo>
                  <a:pt x="1094340" y="3218434"/>
                  <a:pt x="1100169" y="3207568"/>
                  <a:pt x="1099183" y="3207375"/>
                </a:cubicBezTo>
                <a:cubicBezTo>
                  <a:pt x="971072" y="3188118"/>
                  <a:pt x="907890" y="3136018"/>
                  <a:pt x="882137" y="3068880"/>
                </a:cubicBezTo>
                <a:cubicBezTo>
                  <a:pt x="868924" y="3034221"/>
                  <a:pt x="822286" y="3027121"/>
                  <a:pt x="776145" y="3014660"/>
                </a:cubicBezTo>
                <a:cubicBezTo>
                  <a:pt x="613874" y="2970419"/>
                  <a:pt x="443486" y="2933046"/>
                  <a:pt x="307191" y="2864697"/>
                </a:cubicBezTo>
                <a:cubicBezTo>
                  <a:pt x="457123" y="2862170"/>
                  <a:pt x="581367" y="2903594"/>
                  <a:pt x="743379" y="2911759"/>
                </a:cubicBezTo>
                <a:cubicBezTo>
                  <a:pt x="608349" y="2835743"/>
                  <a:pt x="439124" y="2806104"/>
                  <a:pt x="284020" y="2766269"/>
                </a:cubicBezTo>
                <a:cubicBezTo>
                  <a:pt x="213164" y="2748143"/>
                  <a:pt x="147010" y="2722889"/>
                  <a:pt x="63190" y="2717094"/>
                </a:cubicBezTo>
                <a:cubicBezTo>
                  <a:pt x="33455" y="2714947"/>
                  <a:pt x="-16425" y="2709531"/>
                  <a:pt x="5340" y="2681595"/>
                </a:cubicBezTo>
                <a:cubicBezTo>
                  <a:pt x="23652" y="2658441"/>
                  <a:pt x="63627" y="2661368"/>
                  <a:pt x="100237" y="2664591"/>
                </a:cubicBezTo>
                <a:cubicBezTo>
                  <a:pt x="188123" y="2672547"/>
                  <a:pt x="277551" y="2664977"/>
                  <a:pt x="394328" y="2654447"/>
                </a:cubicBezTo>
                <a:cubicBezTo>
                  <a:pt x="290057" y="2592242"/>
                  <a:pt x="112140" y="2629127"/>
                  <a:pt x="21491" y="2562088"/>
                </a:cubicBezTo>
                <a:cubicBezTo>
                  <a:pt x="125636" y="2540073"/>
                  <a:pt x="208727" y="2559644"/>
                  <a:pt x="294268" y="2557453"/>
                </a:cubicBezTo>
                <a:cubicBezTo>
                  <a:pt x="371589" y="2555423"/>
                  <a:pt x="389695" y="2540961"/>
                  <a:pt x="367847" y="2501743"/>
                </a:cubicBezTo>
                <a:cubicBezTo>
                  <a:pt x="333905" y="2440640"/>
                  <a:pt x="373328" y="2404160"/>
                  <a:pt x="486858" y="2411824"/>
                </a:cubicBezTo>
                <a:cubicBezTo>
                  <a:pt x="592120" y="2419095"/>
                  <a:pt x="600599" y="2394285"/>
                  <a:pt x="570008" y="2360312"/>
                </a:cubicBezTo>
                <a:cubicBezTo>
                  <a:pt x="525457" y="2310774"/>
                  <a:pt x="567057" y="2265987"/>
                  <a:pt x="594400" y="2218813"/>
                </a:cubicBezTo>
                <a:cubicBezTo>
                  <a:pt x="635581" y="2147198"/>
                  <a:pt x="612469" y="2115647"/>
                  <a:pt x="505675" y="2074370"/>
                </a:cubicBezTo>
                <a:cubicBezTo>
                  <a:pt x="445534" y="2051386"/>
                  <a:pt x="381431" y="2032947"/>
                  <a:pt x="295650" y="2015851"/>
                </a:cubicBezTo>
                <a:cubicBezTo>
                  <a:pt x="487251" y="1985881"/>
                  <a:pt x="281423" y="1958614"/>
                  <a:pt x="346760" y="1924896"/>
                </a:cubicBezTo>
                <a:cubicBezTo>
                  <a:pt x="481788" y="1901571"/>
                  <a:pt x="600623" y="1980687"/>
                  <a:pt x="783461" y="1939173"/>
                </a:cubicBezTo>
                <a:cubicBezTo>
                  <a:pt x="547912" y="1882335"/>
                  <a:pt x="287006" y="1807013"/>
                  <a:pt x="112183" y="1719100"/>
                </a:cubicBezTo>
                <a:cubicBezTo>
                  <a:pt x="148588" y="1692398"/>
                  <a:pt x="188462" y="1710725"/>
                  <a:pt x="219936" y="1699568"/>
                </a:cubicBezTo>
                <a:cubicBezTo>
                  <a:pt x="218006" y="1694140"/>
                  <a:pt x="220184" y="1685834"/>
                  <a:pt x="214196" y="1683841"/>
                </a:cubicBezTo>
                <a:cubicBezTo>
                  <a:pt x="85284" y="1638910"/>
                  <a:pt x="83720" y="1637648"/>
                  <a:pt x="212296" y="1584947"/>
                </a:cubicBezTo>
                <a:cubicBezTo>
                  <a:pt x="257172" y="1566456"/>
                  <a:pt x="252206" y="1554019"/>
                  <a:pt x="226108" y="1538121"/>
                </a:cubicBezTo>
                <a:cubicBezTo>
                  <a:pt x="207682" y="1526866"/>
                  <a:pt x="185078" y="1517656"/>
                  <a:pt x="192710" y="1488723"/>
                </a:cubicBezTo>
                <a:cubicBezTo>
                  <a:pt x="268435" y="1518175"/>
                  <a:pt x="624154" y="1547955"/>
                  <a:pt x="685843" y="1538903"/>
                </a:cubicBezTo>
                <a:cubicBezTo>
                  <a:pt x="755173" y="1528619"/>
                  <a:pt x="994201" y="1520231"/>
                  <a:pt x="1067153" y="1523622"/>
                </a:cubicBezTo>
                <a:cubicBezTo>
                  <a:pt x="1063138" y="1522015"/>
                  <a:pt x="1059122" y="1520410"/>
                  <a:pt x="1055106" y="1518803"/>
                </a:cubicBezTo>
                <a:cubicBezTo>
                  <a:pt x="983007" y="1486514"/>
                  <a:pt x="909946" y="1454310"/>
                  <a:pt x="864245" y="1408231"/>
                </a:cubicBezTo>
                <a:cubicBezTo>
                  <a:pt x="862153" y="1406456"/>
                  <a:pt x="861045" y="1404874"/>
                  <a:pt x="856768" y="1405809"/>
                </a:cubicBezTo>
                <a:cubicBezTo>
                  <a:pt x="819307" y="1414974"/>
                  <a:pt x="822846" y="1400112"/>
                  <a:pt x="821342" y="1388491"/>
                </a:cubicBezTo>
                <a:cubicBezTo>
                  <a:pt x="819813" y="1376592"/>
                  <a:pt x="812736" y="1367699"/>
                  <a:pt x="784954" y="1371257"/>
                </a:cubicBezTo>
                <a:cubicBezTo>
                  <a:pt x="783512" y="1371384"/>
                  <a:pt x="781566" y="1371274"/>
                  <a:pt x="779619" y="1371165"/>
                </a:cubicBezTo>
                <a:cubicBezTo>
                  <a:pt x="766469" y="1370361"/>
                  <a:pt x="722835" y="1342290"/>
                  <a:pt x="728571" y="1335910"/>
                </a:cubicBezTo>
                <a:cubicBezTo>
                  <a:pt x="741389" y="1321912"/>
                  <a:pt x="726409" y="1316791"/>
                  <a:pt x="713734" y="1310348"/>
                </a:cubicBezTo>
                <a:cubicBezTo>
                  <a:pt x="696009" y="1301550"/>
                  <a:pt x="678333" y="1293308"/>
                  <a:pt x="659695" y="1285149"/>
                </a:cubicBezTo>
                <a:cubicBezTo>
                  <a:pt x="641562" y="1277227"/>
                  <a:pt x="622997" y="1269901"/>
                  <a:pt x="604409" y="1262299"/>
                </a:cubicBezTo>
                <a:cubicBezTo>
                  <a:pt x="561305" y="1256847"/>
                  <a:pt x="517819" y="1252549"/>
                  <a:pt x="472556" y="1250086"/>
                </a:cubicBezTo>
                <a:cubicBezTo>
                  <a:pt x="438951" y="1247999"/>
                  <a:pt x="401379" y="1244860"/>
                  <a:pt x="382690" y="1214040"/>
                </a:cubicBezTo>
                <a:cubicBezTo>
                  <a:pt x="418096" y="1214570"/>
                  <a:pt x="453575" y="1215933"/>
                  <a:pt x="489053" y="1217296"/>
                </a:cubicBezTo>
                <a:cubicBezTo>
                  <a:pt x="454954" y="1204059"/>
                  <a:pt x="421816" y="1190737"/>
                  <a:pt x="390047" y="1176456"/>
                </a:cubicBezTo>
                <a:cubicBezTo>
                  <a:pt x="363810" y="1164487"/>
                  <a:pt x="342232" y="1150431"/>
                  <a:pt x="333292" y="1131347"/>
                </a:cubicBezTo>
                <a:cubicBezTo>
                  <a:pt x="330930" y="1126518"/>
                  <a:pt x="329025" y="1121368"/>
                  <a:pt x="337841" y="1116956"/>
                </a:cubicBezTo>
                <a:cubicBezTo>
                  <a:pt x="347569" y="1111905"/>
                  <a:pt x="355552" y="1114562"/>
                  <a:pt x="363031" y="1116984"/>
                </a:cubicBezTo>
                <a:cubicBezTo>
                  <a:pt x="393929" y="1126864"/>
                  <a:pt x="425283" y="1136425"/>
                  <a:pt x="455724" y="1146625"/>
                </a:cubicBezTo>
                <a:cubicBezTo>
                  <a:pt x="496146" y="1160147"/>
                  <a:pt x="536111" y="1173989"/>
                  <a:pt x="576050" y="1187553"/>
                </a:cubicBezTo>
                <a:cubicBezTo>
                  <a:pt x="519650" y="1157524"/>
                  <a:pt x="457798" y="1131612"/>
                  <a:pt x="391358" y="1108621"/>
                </a:cubicBezTo>
                <a:cubicBezTo>
                  <a:pt x="343386" y="1091844"/>
                  <a:pt x="295414" y="1075067"/>
                  <a:pt x="258466" y="1051446"/>
                </a:cubicBezTo>
                <a:cubicBezTo>
                  <a:pt x="239512" y="1039678"/>
                  <a:pt x="230024" y="1025400"/>
                  <a:pt x="227119" y="1008864"/>
                </a:cubicBezTo>
                <a:cubicBezTo>
                  <a:pt x="226729" y="1004421"/>
                  <a:pt x="227253" y="999338"/>
                  <a:pt x="237176" y="996508"/>
                </a:cubicBezTo>
                <a:cubicBezTo>
                  <a:pt x="247123" y="993956"/>
                  <a:pt x="253208" y="997060"/>
                  <a:pt x="257395" y="1000610"/>
                </a:cubicBezTo>
                <a:cubicBezTo>
                  <a:pt x="262111" y="1004674"/>
                  <a:pt x="267716" y="1007820"/>
                  <a:pt x="275649" y="1009921"/>
                </a:cubicBezTo>
                <a:cubicBezTo>
                  <a:pt x="345186" y="1029563"/>
                  <a:pt x="406508" y="1054962"/>
                  <a:pt x="469199" y="1079402"/>
                </a:cubicBezTo>
                <a:cubicBezTo>
                  <a:pt x="558968" y="1114336"/>
                  <a:pt x="647368" y="1150231"/>
                  <a:pt x="753033" y="1173138"/>
                </a:cubicBezTo>
                <a:cubicBezTo>
                  <a:pt x="793015" y="1181661"/>
                  <a:pt x="834292" y="1188391"/>
                  <a:pt x="865682" y="1187316"/>
                </a:cubicBezTo>
                <a:cubicBezTo>
                  <a:pt x="750261" y="1147076"/>
                  <a:pt x="641375" y="1104025"/>
                  <a:pt x="543487" y="1053852"/>
                </a:cubicBezTo>
                <a:cubicBezTo>
                  <a:pt x="444589" y="1003208"/>
                  <a:pt x="357848" y="947579"/>
                  <a:pt x="295297" y="880592"/>
                </a:cubicBezTo>
                <a:cubicBezTo>
                  <a:pt x="288871" y="873601"/>
                  <a:pt x="284873" y="866676"/>
                  <a:pt x="264758" y="869281"/>
                </a:cubicBezTo>
                <a:cubicBezTo>
                  <a:pt x="255650" y="870360"/>
                  <a:pt x="252375" y="866170"/>
                  <a:pt x="254388" y="861516"/>
                </a:cubicBezTo>
                <a:cubicBezTo>
                  <a:pt x="266992" y="828509"/>
                  <a:pt x="236853" y="810726"/>
                  <a:pt x="190786" y="799099"/>
                </a:cubicBezTo>
                <a:cubicBezTo>
                  <a:pt x="176408" y="795324"/>
                  <a:pt x="175031" y="790688"/>
                  <a:pt x="184973" y="782539"/>
                </a:cubicBezTo>
                <a:cubicBezTo>
                  <a:pt x="198516" y="771277"/>
                  <a:pt x="196123" y="760574"/>
                  <a:pt x="187530" y="750974"/>
                </a:cubicBezTo>
                <a:cubicBezTo>
                  <a:pt x="182644" y="744967"/>
                  <a:pt x="176339" y="739364"/>
                  <a:pt x="170996" y="733676"/>
                </a:cubicBezTo>
                <a:cubicBezTo>
                  <a:pt x="167290" y="730083"/>
                  <a:pt x="161157" y="726424"/>
                  <a:pt x="169444" y="721499"/>
                </a:cubicBezTo>
                <a:cubicBezTo>
                  <a:pt x="177298" y="717172"/>
                  <a:pt x="185665" y="718676"/>
                  <a:pt x="193501" y="719668"/>
                </a:cubicBezTo>
                <a:cubicBezTo>
                  <a:pt x="231170" y="723917"/>
                  <a:pt x="254043" y="736181"/>
                  <a:pt x="265436" y="755609"/>
                </a:cubicBezTo>
                <a:cubicBezTo>
                  <a:pt x="273963" y="769971"/>
                  <a:pt x="281726" y="770130"/>
                  <a:pt x="302333" y="756567"/>
                </a:cubicBezTo>
                <a:cubicBezTo>
                  <a:pt x="317894" y="746247"/>
                  <a:pt x="332387" y="745814"/>
                  <a:pt x="346481" y="751853"/>
                </a:cubicBezTo>
                <a:cubicBezTo>
                  <a:pt x="354007" y="754830"/>
                  <a:pt x="358771" y="759448"/>
                  <a:pt x="364449" y="763428"/>
                </a:cubicBezTo>
                <a:cubicBezTo>
                  <a:pt x="392910" y="784156"/>
                  <a:pt x="422762" y="804202"/>
                  <a:pt x="467363" y="815678"/>
                </a:cubicBezTo>
                <a:cubicBezTo>
                  <a:pt x="487199" y="820933"/>
                  <a:pt x="508355" y="824672"/>
                  <a:pt x="537693" y="816781"/>
                </a:cubicBezTo>
                <a:cubicBezTo>
                  <a:pt x="518386" y="812039"/>
                  <a:pt x="499567" y="812852"/>
                  <a:pt x="482019" y="811593"/>
                </a:cubicBezTo>
                <a:cubicBezTo>
                  <a:pt x="464472" y="810335"/>
                  <a:pt x="454949" y="806693"/>
                  <a:pt x="467050" y="795557"/>
                </a:cubicBezTo>
                <a:cubicBezTo>
                  <a:pt x="473772" y="789371"/>
                  <a:pt x="472878" y="784693"/>
                  <a:pt x="465734" y="780562"/>
                </a:cubicBezTo>
                <a:cubicBezTo>
                  <a:pt x="442763" y="767188"/>
                  <a:pt x="430336" y="747011"/>
                  <a:pt x="384526" y="749353"/>
                </a:cubicBezTo>
                <a:cubicBezTo>
                  <a:pt x="382123" y="749564"/>
                  <a:pt x="379622" y="748664"/>
                  <a:pt x="377146" y="748041"/>
                </a:cubicBezTo>
                <a:cubicBezTo>
                  <a:pt x="367744" y="745789"/>
                  <a:pt x="357358" y="743342"/>
                  <a:pt x="360089" y="735827"/>
                </a:cubicBezTo>
                <a:cubicBezTo>
                  <a:pt x="363301" y="728269"/>
                  <a:pt x="375652" y="725506"/>
                  <a:pt x="386634" y="723703"/>
                </a:cubicBezTo>
                <a:cubicBezTo>
                  <a:pt x="414823" y="719269"/>
                  <a:pt x="437543" y="724271"/>
                  <a:pt x="459375" y="730191"/>
                </a:cubicBezTo>
                <a:cubicBezTo>
                  <a:pt x="512487" y="744837"/>
                  <a:pt x="556932" y="765561"/>
                  <a:pt x="603200" y="785006"/>
                </a:cubicBezTo>
                <a:cubicBezTo>
                  <a:pt x="672604" y="814173"/>
                  <a:pt x="734250" y="848778"/>
                  <a:pt x="810521" y="873425"/>
                </a:cubicBezTo>
                <a:cubicBezTo>
                  <a:pt x="1037317" y="946423"/>
                  <a:pt x="1260943" y="1021938"/>
                  <a:pt x="1494102" y="1090180"/>
                </a:cubicBezTo>
                <a:cubicBezTo>
                  <a:pt x="1580109" y="1115371"/>
                  <a:pt x="1667892" y="1138728"/>
                  <a:pt x="1756565" y="1161167"/>
                </a:cubicBezTo>
                <a:cubicBezTo>
                  <a:pt x="1756899" y="1159458"/>
                  <a:pt x="1757282" y="1158305"/>
                  <a:pt x="1757592" y="1156319"/>
                </a:cubicBezTo>
                <a:cubicBezTo>
                  <a:pt x="1757470" y="1154931"/>
                  <a:pt x="1757324" y="1153264"/>
                  <a:pt x="1757202" y="1151876"/>
                </a:cubicBezTo>
                <a:cubicBezTo>
                  <a:pt x="1694452" y="1137796"/>
                  <a:pt x="1632540" y="1122242"/>
                  <a:pt x="1572453" y="1105409"/>
                </a:cubicBezTo>
                <a:cubicBezTo>
                  <a:pt x="1424942" y="1063789"/>
                  <a:pt x="1288864" y="1014450"/>
                  <a:pt x="1171972" y="951953"/>
                </a:cubicBezTo>
                <a:cubicBezTo>
                  <a:pt x="1162328" y="946924"/>
                  <a:pt x="1152112" y="946421"/>
                  <a:pt x="1137334" y="949118"/>
                </a:cubicBezTo>
                <a:cubicBezTo>
                  <a:pt x="1089682" y="958058"/>
                  <a:pt x="1074050" y="951035"/>
                  <a:pt x="1081493" y="925476"/>
                </a:cubicBezTo>
                <a:cubicBezTo>
                  <a:pt x="1083360" y="919155"/>
                  <a:pt x="1083403" y="914115"/>
                  <a:pt x="1074768" y="909555"/>
                </a:cubicBezTo>
                <a:cubicBezTo>
                  <a:pt x="1036165" y="889158"/>
                  <a:pt x="995714" y="869763"/>
                  <a:pt x="952019" y="852050"/>
                </a:cubicBezTo>
                <a:cubicBezTo>
                  <a:pt x="871170" y="819410"/>
                  <a:pt x="784821" y="790332"/>
                  <a:pt x="709017" y="754450"/>
                </a:cubicBezTo>
                <a:cubicBezTo>
                  <a:pt x="686747" y="743533"/>
                  <a:pt x="669617" y="730485"/>
                  <a:pt x="659046" y="714902"/>
                </a:cubicBezTo>
                <a:cubicBezTo>
                  <a:pt x="655674" y="709602"/>
                  <a:pt x="653624" y="702786"/>
                  <a:pt x="664793" y="697608"/>
                </a:cubicBezTo>
                <a:cubicBezTo>
                  <a:pt x="675483" y="692472"/>
                  <a:pt x="684069" y="696476"/>
                  <a:pt x="692052" y="699133"/>
                </a:cubicBezTo>
                <a:cubicBezTo>
                  <a:pt x="725451" y="709913"/>
                  <a:pt x="759355" y="720929"/>
                  <a:pt x="792779" y="731987"/>
                </a:cubicBezTo>
                <a:cubicBezTo>
                  <a:pt x="826682" y="743003"/>
                  <a:pt x="860155" y="754616"/>
                  <a:pt x="895574" y="766338"/>
                </a:cubicBezTo>
                <a:cubicBezTo>
                  <a:pt x="897416" y="759741"/>
                  <a:pt x="890085" y="758985"/>
                  <a:pt x="886044" y="757101"/>
                </a:cubicBezTo>
                <a:cubicBezTo>
                  <a:pt x="828975" y="730489"/>
                  <a:pt x="766861" y="707118"/>
                  <a:pt x="702924" y="685027"/>
                </a:cubicBezTo>
                <a:cubicBezTo>
                  <a:pt x="653460" y="667821"/>
                  <a:pt x="605342" y="649378"/>
                  <a:pt x="571540" y="622962"/>
                </a:cubicBezTo>
                <a:cubicBezTo>
                  <a:pt x="558524" y="612632"/>
                  <a:pt x="551227" y="601239"/>
                  <a:pt x="552940" y="587657"/>
                </a:cubicBezTo>
                <a:cubicBezTo>
                  <a:pt x="553537" y="583407"/>
                  <a:pt x="554132" y="579157"/>
                  <a:pt x="563623" y="576925"/>
                </a:cubicBezTo>
                <a:cubicBezTo>
                  <a:pt x="571217" y="575139"/>
                  <a:pt x="576243" y="577216"/>
                  <a:pt x="580332" y="579656"/>
                </a:cubicBezTo>
                <a:cubicBezTo>
                  <a:pt x="587500" y="584063"/>
                  <a:pt x="594668" y="588471"/>
                  <a:pt x="604623" y="591516"/>
                </a:cubicBezTo>
                <a:cubicBezTo>
                  <a:pt x="664350" y="609779"/>
                  <a:pt x="720426" y="630601"/>
                  <a:pt x="775136" y="652383"/>
                </a:cubicBezTo>
                <a:cubicBezTo>
                  <a:pt x="864952" y="687874"/>
                  <a:pt x="953882" y="724283"/>
                  <a:pt x="1057795" y="749301"/>
                </a:cubicBezTo>
                <a:cubicBezTo>
                  <a:pt x="1096889" y="758742"/>
                  <a:pt x="1137304" y="766668"/>
                  <a:pt x="1183454" y="768213"/>
                </a:cubicBezTo>
                <a:cubicBezTo>
                  <a:pt x="1181768" y="765563"/>
                  <a:pt x="1178737" y="764150"/>
                  <a:pt x="1175732" y="763015"/>
                </a:cubicBezTo>
                <a:cubicBezTo>
                  <a:pt x="1075170" y="726508"/>
                  <a:pt x="977850" y="688319"/>
                  <a:pt x="888743" y="644370"/>
                </a:cubicBezTo>
                <a:cubicBezTo>
                  <a:pt x="778881" y="590211"/>
                  <a:pt x="683912" y="529148"/>
                  <a:pt x="615490" y="455960"/>
                </a:cubicBezTo>
                <a:cubicBezTo>
                  <a:pt x="612312" y="452882"/>
                  <a:pt x="610122" y="449996"/>
                  <a:pt x="602432" y="450671"/>
                </a:cubicBezTo>
                <a:cubicBezTo>
                  <a:pt x="582748" y="452678"/>
                  <a:pt x="580338" y="447293"/>
                  <a:pt x="582418" y="437876"/>
                </a:cubicBezTo>
                <a:cubicBezTo>
                  <a:pt x="588134" y="414707"/>
                  <a:pt x="573498" y="396964"/>
                  <a:pt x="539211" y="387101"/>
                </a:cubicBezTo>
                <a:cubicBezTo>
                  <a:pt x="514350" y="379769"/>
                  <a:pt x="493430" y="373210"/>
                  <a:pt x="519748" y="352990"/>
                </a:cubicBezTo>
                <a:cubicBezTo>
                  <a:pt x="526113" y="348234"/>
                  <a:pt x="523173" y="342336"/>
                  <a:pt x="520282" y="336993"/>
                </a:cubicBezTo>
                <a:cubicBezTo>
                  <a:pt x="516186" y="328957"/>
                  <a:pt x="507910" y="322968"/>
                  <a:pt x="498650" y="316785"/>
                </a:cubicBezTo>
                <a:cubicBezTo>
                  <a:pt x="493501" y="313319"/>
                  <a:pt x="487271" y="308549"/>
                  <a:pt x="493610" y="303515"/>
                </a:cubicBezTo>
                <a:cubicBezTo>
                  <a:pt x="500838" y="297564"/>
                  <a:pt x="511247" y="300288"/>
                  <a:pt x="519565" y="301237"/>
                </a:cubicBezTo>
                <a:cubicBezTo>
                  <a:pt x="557715" y="305444"/>
                  <a:pt x="581118" y="318221"/>
                  <a:pt x="592560" y="338204"/>
                </a:cubicBezTo>
                <a:cubicBezTo>
                  <a:pt x="599979" y="350985"/>
                  <a:pt x="609184" y="351016"/>
                  <a:pt x="627076" y="339652"/>
                </a:cubicBezTo>
                <a:cubicBezTo>
                  <a:pt x="647275" y="326965"/>
                  <a:pt x="664147" y="326044"/>
                  <a:pt x="679640" y="336997"/>
                </a:cubicBezTo>
                <a:cubicBezTo>
                  <a:pt x="692054" y="345981"/>
                  <a:pt x="702112" y="355732"/>
                  <a:pt x="716352" y="363437"/>
                </a:cubicBezTo>
                <a:cubicBezTo>
                  <a:pt x="754546" y="384710"/>
                  <a:pt x="790508" y="408138"/>
                  <a:pt x="869745" y="400343"/>
                </a:cubicBezTo>
                <a:cubicBezTo>
                  <a:pt x="847718" y="392203"/>
                  <a:pt x="825656" y="394699"/>
                  <a:pt x="806641" y="393290"/>
                </a:cubicBezTo>
                <a:cubicBezTo>
                  <a:pt x="792988" y="392249"/>
                  <a:pt x="779165" y="389265"/>
                  <a:pt x="791435" y="380072"/>
                </a:cubicBezTo>
                <a:cubicBezTo>
                  <a:pt x="805532" y="369601"/>
                  <a:pt x="796441" y="365362"/>
                  <a:pt x="787709" y="359692"/>
                </a:cubicBezTo>
                <a:cubicBezTo>
                  <a:pt x="767647" y="346342"/>
                  <a:pt x="751260" y="330710"/>
                  <a:pt x="711071" y="330880"/>
                </a:cubicBezTo>
                <a:cubicBezTo>
                  <a:pt x="704773" y="330873"/>
                  <a:pt x="699699" y="328240"/>
                  <a:pt x="694722" y="326718"/>
                </a:cubicBezTo>
                <a:cubicBezTo>
                  <a:pt x="687749" y="324532"/>
                  <a:pt x="681713" y="321984"/>
                  <a:pt x="684613" y="316412"/>
                </a:cubicBezTo>
                <a:cubicBezTo>
                  <a:pt x="687565" y="311396"/>
                  <a:pt x="694531" y="307986"/>
                  <a:pt x="703615" y="306629"/>
                </a:cubicBezTo>
                <a:cubicBezTo>
                  <a:pt x="711738" y="305356"/>
                  <a:pt x="720365" y="304319"/>
                  <a:pt x="728585" y="304157"/>
                </a:cubicBezTo>
                <a:cubicBezTo>
                  <a:pt x="765287" y="302895"/>
                  <a:pt x="791378" y="313197"/>
                  <a:pt x="817397" y="322666"/>
                </a:cubicBezTo>
                <a:cubicBezTo>
                  <a:pt x="908436" y="355531"/>
                  <a:pt x="989341" y="394323"/>
                  <a:pt x="1073943" y="431110"/>
                </a:cubicBezTo>
                <a:cubicBezTo>
                  <a:pt x="1158521" y="467620"/>
                  <a:pt x="1256741" y="493978"/>
                  <a:pt x="1349484" y="524175"/>
                </a:cubicBezTo>
                <a:cubicBezTo>
                  <a:pt x="1563417" y="594105"/>
                  <a:pt x="1778287" y="663672"/>
                  <a:pt x="2004921" y="723811"/>
                </a:cubicBezTo>
                <a:cubicBezTo>
                  <a:pt x="2226580" y="782429"/>
                  <a:pt x="2967159" y="809769"/>
                  <a:pt x="3111348" y="808027"/>
                </a:cubicBezTo>
                <a:cubicBezTo>
                  <a:pt x="3295676" y="805559"/>
                  <a:pt x="3730204" y="773014"/>
                  <a:pt x="4173417" y="745585"/>
                </a:cubicBezTo>
                <a:cubicBezTo>
                  <a:pt x="4223504" y="742307"/>
                  <a:pt x="4272653" y="739393"/>
                  <a:pt x="4324760" y="737057"/>
                </a:cubicBezTo>
                <a:cubicBezTo>
                  <a:pt x="5801059" y="670156"/>
                  <a:pt x="6841344" y="326433"/>
                  <a:pt x="6893789" y="305879"/>
                </a:cubicBezTo>
                <a:cubicBezTo>
                  <a:pt x="6978091" y="273014"/>
                  <a:pt x="7258655" y="208091"/>
                  <a:pt x="7259184" y="208604"/>
                </a:cubicBezTo>
                <a:cubicBezTo>
                  <a:pt x="7265440" y="213652"/>
                  <a:pt x="7297274" y="217644"/>
                  <a:pt x="7323059" y="220312"/>
                </a:cubicBezTo>
                <a:lnTo>
                  <a:pt x="7347572" y="222730"/>
                </a:lnTo>
                <a:lnTo>
                  <a:pt x="7350636" y="224083"/>
                </a:lnTo>
                <a:cubicBezTo>
                  <a:pt x="7359607" y="224205"/>
                  <a:pt x="7359159" y="223929"/>
                  <a:pt x="7353245" y="223290"/>
                </a:cubicBezTo>
                <a:lnTo>
                  <a:pt x="7347572" y="222730"/>
                </a:lnTo>
                <a:lnTo>
                  <a:pt x="7342573" y="220523"/>
                </a:lnTo>
                <a:cubicBezTo>
                  <a:pt x="7341302" y="218466"/>
                  <a:pt x="7341191" y="215818"/>
                  <a:pt x="7341465" y="213415"/>
                </a:cubicBezTo>
                <a:cubicBezTo>
                  <a:pt x="7342771" y="200707"/>
                  <a:pt x="7352468" y="189782"/>
                  <a:pt x="7375606" y="182994"/>
                </a:cubicBezTo>
                <a:cubicBezTo>
                  <a:pt x="7397808" y="176568"/>
                  <a:pt x="7420538" y="170655"/>
                  <a:pt x="7443270" y="164742"/>
                </a:cubicBezTo>
                <a:cubicBezTo>
                  <a:pt x="7462204" y="159722"/>
                  <a:pt x="7475181" y="158583"/>
                  <a:pt x="7478299" y="172021"/>
                </a:cubicBezTo>
                <a:cubicBezTo>
                  <a:pt x="7481416" y="185460"/>
                  <a:pt x="7508389" y="189249"/>
                  <a:pt x="7524024" y="179761"/>
                </a:cubicBezTo>
                <a:cubicBezTo>
                  <a:pt x="7585174" y="142492"/>
                  <a:pt x="7658615" y="112820"/>
                  <a:pt x="7727944" y="80430"/>
                </a:cubicBezTo>
                <a:cubicBezTo>
                  <a:pt x="7776349" y="57992"/>
                  <a:pt x="7827303" y="37009"/>
                  <a:pt x="7867024" y="9456"/>
                </a:cubicBezTo>
                <a:cubicBezTo>
                  <a:pt x="7874326" y="4338"/>
                  <a:pt x="7880999" y="-2404"/>
                  <a:pt x="7894848" y="858"/>
                </a:cubicBezTo>
                <a:close/>
              </a:path>
            </a:pathLst>
          </a:custGeom>
        </p:spPr>
      </p:pic>
    </p:spTree>
    <p:extLst>
      <p:ext uri="{BB962C8B-B14F-4D97-AF65-F5344CB8AC3E}">
        <p14:creationId xmlns:p14="http://schemas.microsoft.com/office/powerpoint/2010/main" val="2458906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5BD9BE0-E02A-1831-5654-17DB94C7E0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69ED220-0426-7AFE-38B4-BF84A7A0606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297B9B1-22F8-7723-BCC8-235A094888F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1714D-BB2E-B73A-0EBE-5CA4A5E5AAA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C2FF309-2735-31FD-AC6B-3F1C2E8E2FC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8679D3-64DA-7E14-D4A6-9268D938AB9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aria aperta, cielo, acqua, nuvola">
            <a:extLst>
              <a:ext uri="{FF2B5EF4-FFF2-40B4-BE49-F238E27FC236}">
                <a16:creationId xmlns:a16="http://schemas.microsoft.com/office/drawing/2014/main" id="{D7472421-F4F9-29C2-45A5-103E85E56A2B}"/>
              </a:ext>
            </a:extLst>
          </p:cNvPr>
          <p:cNvPicPr>
            <a:picLocks noChangeAspect="1"/>
          </p:cNvPicPr>
          <p:nvPr/>
        </p:nvPicPr>
        <p:blipFill>
          <a:blip r:embed="rId5">
            <a:extLst>
              <a:ext uri="{28A0092B-C50C-407E-A947-70E740481C1C}">
                <a14:useLocalDpi xmlns:a14="http://schemas.microsoft.com/office/drawing/2010/main" val="0"/>
              </a:ext>
            </a:extLst>
          </a:blip>
          <a:srcRect l="5247" r="635" b="-1"/>
          <a:stretch/>
        </p:blipFill>
        <p:spPr>
          <a:xfrm>
            <a:off x="1" y="10"/>
            <a:ext cx="7796350" cy="5529397"/>
          </a:xfrm>
          <a:prstGeom prst="rect">
            <a:avLst/>
          </a:prstGeom>
        </p:spPr>
      </p:pic>
      <p:sp>
        <p:nvSpPr>
          <p:cNvPr id="3" name="CasellaDiTesto 2">
            <a:extLst>
              <a:ext uri="{FF2B5EF4-FFF2-40B4-BE49-F238E27FC236}">
                <a16:creationId xmlns:a16="http://schemas.microsoft.com/office/drawing/2014/main" id="{9C095C54-90D5-5C5E-E374-C9EF6704ECFE}"/>
              </a:ext>
            </a:extLst>
          </p:cNvPr>
          <p:cNvSpPr txBox="1"/>
          <p:nvPr/>
        </p:nvSpPr>
        <p:spPr>
          <a:xfrm>
            <a:off x="7956188" y="294635"/>
            <a:ext cx="3897558" cy="5234772"/>
          </a:xfrm>
          <a:prstGeom prst="rect">
            <a:avLst/>
          </a:prstGeom>
        </p:spPr>
        <p:txBody>
          <a:bodyPr vert="horz" lIns="91440" tIns="45720" rIns="91440" bIns="45720" rtlCol="0">
            <a:normAutofit/>
          </a:bodyPr>
          <a:lstStyle/>
          <a:p>
            <a:pPr algn="just">
              <a:lnSpc>
                <a:spcPct val="90000"/>
              </a:lnSpc>
              <a:spcAft>
                <a:spcPts val="800"/>
              </a:spcAft>
            </a:pPr>
            <a:r>
              <a:rPr lang="en-US" sz="3600" b="1" kern="0" dirty="0">
                <a:latin typeface="Times New Roman" panose="02020603050405020304" pitchFamily="18" charset="0"/>
                <a:cs typeface="Times New Roman" panose="02020603050405020304" pitchFamily="18" charset="0"/>
              </a:rPr>
              <a:t>Ayrıca, genç erkeklerin ve cinsiyet çeşitliliğine sahip gençlerin yeme bozukluklarından daha önce bilinenden daha fazla etkilendiğine dair kanıtlar artmaktadır.</a:t>
            </a:r>
          </a:p>
        </p:txBody>
      </p:sp>
    </p:spTree>
    <p:extLst>
      <p:ext uri="{BB962C8B-B14F-4D97-AF65-F5344CB8AC3E}">
        <p14:creationId xmlns:p14="http://schemas.microsoft.com/office/powerpoint/2010/main" val="469636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F1DC76-CD80-5ACA-B2BF-03BD45CD515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E01CA24-9A56-A03F-DCF1-D74A5BBE470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2020B834-D245-7B7C-8E1E-D95C40D9D19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5D3F542-4CF9-2ACE-DA72-7A622E977FF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30CE575-9953-8B4F-849A-59BCCE713CE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D2ACE2B-FC9B-C8CA-1FC8-E70C6D28794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linea">
            <a:extLst>
              <a:ext uri="{FF2B5EF4-FFF2-40B4-BE49-F238E27FC236}">
                <a16:creationId xmlns:a16="http://schemas.microsoft.com/office/drawing/2014/main" id="{8B9F630A-3C51-D7FA-0A6C-E480D917489F}"/>
              </a:ext>
            </a:extLst>
          </p:cNvPr>
          <p:cNvPicPr>
            <a:picLocks noChangeAspect="1"/>
          </p:cNvPicPr>
          <p:nvPr/>
        </p:nvPicPr>
        <p:blipFill>
          <a:blip r:embed="rId5">
            <a:extLst>
              <a:ext uri="{28A0092B-C50C-407E-A947-70E740481C1C}">
                <a14:useLocalDpi xmlns:a14="http://schemas.microsoft.com/office/drawing/2010/main" val="0"/>
              </a:ext>
            </a:extLst>
          </a:blip>
          <a:srcRect l="22546" r="14342" b="-1"/>
          <a:stretch/>
        </p:blipFill>
        <p:spPr>
          <a:xfrm>
            <a:off x="251671" y="77886"/>
            <a:ext cx="4264573" cy="5405800"/>
          </a:xfrm>
          <a:prstGeom prst="rect">
            <a:avLst/>
          </a:prstGeom>
        </p:spPr>
      </p:pic>
      <p:sp>
        <p:nvSpPr>
          <p:cNvPr id="3" name="CasellaDiTesto 2">
            <a:extLst>
              <a:ext uri="{FF2B5EF4-FFF2-40B4-BE49-F238E27FC236}">
                <a16:creationId xmlns:a16="http://schemas.microsoft.com/office/drawing/2014/main" id="{C3CC445E-77DC-E622-2F19-8ED3FA08C9C5}"/>
              </a:ext>
            </a:extLst>
          </p:cNvPr>
          <p:cNvSpPr txBox="1"/>
          <p:nvPr/>
        </p:nvSpPr>
        <p:spPr>
          <a:xfrm>
            <a:off x="4772722" y="1929161"/>
            <a:ext cx="7058722" cy="4310917"/>
          </a:xfrm>
          <a:prstGeom prst="rect">
            <a:avLst/>
          </a:prstGeom>
        </p:spPr>
        <p:txBody>
          <a:bodyPr vert="horz" lIns="91440" tIns="45720" rIns="91440" bIns="45720" rtlCol="0" anchor="ctr">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ED'lerle ilgili araştırmaların çoğunun güvenilir epidemiyolojik tahminler oluşturmak için yeterli sayıda </a:t>
            </a:r>
            <a:r>
              <a:rPr lang="en-US" sz="3200" b="1" kern="0" dirty="0" err="1">
                <a:latin typeface="Times New Roman" panose="02020603050405020304" pitchFamily="18" charset="0"/>
                <a:cs typeface="Times New Roman" panose="02020603050405020304" pitchFamily="18" charset="0"/>
              </a:rPr>
              <a:t>erkek </a:t>
            </a:r>
            <a:r>
              <a:rPr lang="en-US" sz="3200" b="1" kern="0" dirty="0">
                <a:latin typeface="Times New Roman" panose="02020603050405020304" pitchFamily="18" charset="0"/>
                <a:cs typeface="Times New Roman" panose="02020603050405020304" pitchFamily="18" charset="0"/>
              </a:rPr>
              <a:t>içermemesine rağmen, ED'ler için cinsiyet oranı (</a:t>
            </a:r>
            <a:r>
              <a:rPr lang="en-US" sz="3200" b="1" kern="0" dirty="0" err="1">
                <a:latin typeface="Times New Roman" panose="02020603050405020304" pitchFamily="18" charset="0"/>
                <a:cs typeface="Times New Roman" panose="02020603050405020304" pitchFamily="18" charset="0"/>
              </a:rPr>
              <a:t>erkek:kadın</a:t>
            </a:r>
            <a:r>
              <a:rPr lang="en-US" sz="3200" b="1" kern="0" dirty="0">
                <a:latin typeface="Times New Roman" panose="02020603050405020304" pitchFamily="18" charset="0"/>
                <a:cs typeface="Times New Roman" panose="02020603050405020304" pitchFamily="18" charset="0"/>
              </a:rPr>
              <a:t>) zaman içinde gelişmektedir.</a:t>
            </a:r>
          </a:p>
        </p:txBody>
      </p:sp>
    </p:spTree>
    <p:extLst>
      <p:ext uri="{BB962C8B-B14F-4D97-AF65-F5344CB8AC3E}">
        <p14:creationId xmlns:p14="http://schemas.microsoft.com/office/powerpoint/2010/main" val="4241177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6000E60-485F-7360-34AB-5AE0FB06ABD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65BEEA1-C0DA-546F-998B-3C2220A19EB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79DC8F2-CF17-CAD8-9169-95EC2C555058}"/>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AD156D1-142E-DE89-9C64-A79D57DD183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C7693C-812B-7E5D-8021-7D79B229BC1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23C59970-5D39-6F31-D9C0-362F07A4B1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useBgFill="1">
        <p:nvSpPr>
          <p:cNvPr id="2" name="Rectangle 26">
            <a:extLst>
              <a:ext uri="{FF2B5EF4-FFF2-40B4-BE49-F238E27FC236}">
                <a16:creationId xmlns:a16="http://schemas.microsoft.com/office/drawing/2014/main" id="{96A83E3A-BA9C-D915-2CFA-B54E4D0EA4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Freeform: Shape 28">
            <a:extLst>
              <a:ext uri="{FF2B5EF4-FFF2-40B4-BE49-F238E27FC236}">
                <a16:creationId xmlns:a16="http://schemas.microsoft.com/office/drawing/2014/main" id="{9B025B81-A9B4-93C9-0C76-E4C442584C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asellaDiTesto 3">
            <a:extLst>
              <a:ext uri="{FF2B5EF4-FFF2-40B4-BE49-F238E27FC236}">
                <a16:creationId xmlns:a16="http://schemas.microsoft.com/office/drawing/2014/main" id="{2110DECC-3EBC-40B5-F494-74C35EF34B3A}"/>
              </a:ext>
            </a:extLst>
          </p:cNvPr>
          <p:cNvSpPr txBox="1"/>
          <p:nvPr/>
        </p:nvSpPr>
        <p:spPr>
          <a:xfrm>
            <a:off x="178421" y="1563732"/>
            <a:ext cx="5682218" cy="4747858"/>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Yakın zamanda yapılan çalışmalar biseksüel, queer veya cinsiyetler arası kimliğe sahip öğrencilerin heteroseksüel öğrencilere kıyasla yeme bozukluğu tanısı alma ihtimallerinin daha yüksek olduğunu ve kilo ve vücut şekli konusunda daha fazla endişe taşıdıklarını göstermiştir.</a:t>
            </a:r>
          </a:p>
        </p:txBody>
      </p:sp>
      <p:sp>
        <p:nvSpPr>
          <p:cNvPr id="5" name="Oval 30">
            <a:extLst>
              <a:ext uri="{FF2B5EF4-FFF2-40B4-BE49-F238E27FC236}">
                <a16:creationId xmlns:a16="http://schemas.microsoft.com/office/drawing/2014/main" id="{894A1A39-51E1-EBD9-E813-B060522CD1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8185" y="3423959"/>
            <a:ext cx="630884" cy="630884"/>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32">
            <a:extLst>
              <a:ext uri="{FF2B5EF4-FFF2-40B4-BE49-F238E27FC236}">
                <a16:creationId xmlns:a16="http://schemas.microsoft.com/office/drawing/2014/main" id="{FE4C8808-BDC3-6922-C490-2B61AD952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0463438">
            <a:off x="7450227"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pic>
        <p:nvPicPr>
          <p:cNvPr id="7" name="Immagine 6" descr="Immagine che contiene Policromia, cuore, Elementi grafici, creatività">
            <a:extLst>
              <a:ext uri="{FF2B5EF4-FFF2-40B4-BE49-F238E27FC236}">
                <a16:creationId xmlns:a16="http://schemas.microsoft.com/office/drawing/2014/main" id="{D35C02B4-D8F8-C1E8-FA94-DD691A653C96}"/>
              </a:ext>
            </a:extLst>
          </p:cNvPr>
          <p:cNvPicPr>
            <a:picLocks noChangeAspect="1"/>
          </p:cNvPicPr>
          <p:nvPr/>
        </p:nvPicPr>
        <p:blipFill>
          <a:blip r:embed="rId5">
            <a:extLst>
              <a:ext uri="{28A0092B-C50C-407E-A947-70E740481C1C}">
                <a14:useLocalDpi xmlns:a14="http://schemas.microsoft.com/office/drawing/2010/main" val="0"/>
              </a:ext>
            </a:extLst>
          </a:blip>
          <a:srcRect r="5" b="5"/>
          <a:stretch/>
        </p:blipFill>
        <p:spPr>
          <a:xfrm>
            <a:off x="7751975" y="1075239"/>
            <a:ext cx="4128603" cy="4128603"/>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8" name="Freeform: Shape 34">
            <a:extLst>
              <a:ext uri="{FF2B5EF4-FFF2-40B4-BE49-F238E27FC236}">
                <a16:creationId xmlns:a16="http://schemas.microsoft.com/office/drawing/2014/main" id="{7E0F13B8-6A47-C065-2241-C4B703319F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9" name="Straight Connector 36">
            <a:extLst>
              <a:ext uri="{FF2B5EF4-FFF2-40B4-BE49-F238E27FC236}">
                <a16:creationId xmlns:a16="http://schemas.microsoft.com/office/drawing/2014/main" id="{3F33BC22-4096-BE39-40FC-855525A3B92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0" name="Freeform: Shape 38">
            <a:extLst>
              <a:ext uri="{FF2B5EF4-FFF2-40B4-BE49-F238E27FC236}">
                <a16:creationId xmlns:a16="http://schemas.microsoft.com/office/drawing/2014/main" id="{CA91AF1C-8DF8-6694-1080-46EA7CF85C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40">
            <a:extLst>
              <a:ext uri="{FF2B5EF4-FFF2-40B4-BE49-F238E27FC236}">
                <a16:creationId xmlns:a16="http://schemas.microsoft.com/office/drawing/2014/main" id="{496628BF-7BBC-635D-3962-9F1060BE7B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85635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1AD9BEA-DC58-E92C-2B15-287B3FD3F95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5258FC-E405-4454-A4FE-7CB343F23C1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D576523-CA9A-3CF1-8D74-513B331C5C8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9F2F8B7-F1BD-E474-6EFD-ECDB56D0EE6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A36A332-6C5D-FE48-6A65-1E963D678E6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E4E8539-7295-4320-EFCC-3317140E1BF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176FF176-A774-A154-CC9C-BC039CFCD109}"/>
              </a:ext>
            </a:extLst>
          </p:cNvPr>
          <p:cNvSpPr txBox="1"/>
          <p:nvPr/>
        </p:nvSpPr>
        <p:spPr>
          <a:xfrm>
            <a:off x="838201" y="1712208"/>
            <a:ext cx="5005038" cy="3433583"/>
          </a:xfrm>
          <a:prstGeom prst="rect">
            <a:avLst/>
          </a:prstGeom>
        </p:spPr>
        <p:txBody>
          <a:bodyPr vert="horz" lIns="91440" tIns="45720" rIns="91440" bIns="45720" rtlCol="0">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DSM-5 (Diagnostic and Statistical Manual of Mental Disorders, Fifth Edition) kapsamında sınıflandırılan tüm yeme bozuklukları için güncel yaygınlık tahminleri kadınlarda %3,7 ila %32,9, erkeklerde ise %0,5 ila %12,8 arasında değişmektedir.</a:t>
            </a:r>
          </a:p>
        </p:txBody>
      </p:sp>
      <p:pic>
        <p:nvPicPr>
          <p:cNvPr id="3" name="Immagine 2" descr="Immagine che contiene cibo, frutto, mela, interno">
            <a:extLst>
              <a:ext uri="{FF2B5EF4-FFF2-40B4-BE49-F238E27FC236}">
                <a16:creationId xmlns:a16="http://schemas.microsoft.com/office/drawing/2014/main" id="{E89EA86B-00B0-C0A8-3D1B-9CBA6C5D506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988424" y="1370532"/>
            <a:ext cx="5365375" cy="3916723"/>
          </a:xfrm>
          <a:prstGeom prst="rect">
            <a:avLst/>
          </a:prstGeom>
        </p:spPr>
      </p:pic>
    </p:spTree>
    <p:extLst>
      <p:ext uri="{BB962C8B-B14F-4D97-AF65-F5344CB8AC3E}">
        <p14:creationId xmlns:p14="http://schemas.microsoft.com/office/powerpoint/2010/main" val="531825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189A940-774B-250B-F8EE-906E9C2FE78D}"/>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FDD56CDE-A4B4-D085-F889-B0DCB13BE8C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9A00C830-1201-1FB4-7ADF-D532646488A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C84DAA7-1C1D-61DB-DFC2-FB5716891580}"/>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3B88F-BCBC-B37E-5DE3-A7F64B6F62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7AB7AD1-BF6E-B87C-25B5-8A3463E1FC9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rra, acqua, World, atlante">
            <a:extLst>
              <a:ext uri="{FF2B5EF4-FFF2-40B4-BE49-F238E27FC236}">
                <a16:creationId xmlns:a16="http://schemas.microsoft.com/office/drawing/2014/main" id="{5A7B2D69-2E4E-563F-F9A4-4D559BD8AFE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039" r="6712" b="1"/>
          <a:stretch/>
        </p:blipFill>
        <p:spPr>
          <a:xfrm>
            <a:off x="353433" y="111587"/>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2FA5B9FB-3324-7A3A-AB23-FD7E08F73B69}"/>
              </a:ext>
            </a:extLst>
          </p:cNvPr>
          <p:cNvSpPr txBox="1"/>
          <p:nvPr/>
        </p:nvSpPr>
        <p:spPr>
          <a:xfrm>
            <a:off x="6753025" y="2065267"/>
            <a:ext cx="4429867" cy="2913872"/>
          </a:xfrm>
          <a:prstGeom prst="rect">
            <a:avLst/>
          </a:prstGeom>
        </p:spPr>
        <p:txBody>
          <a:bodyPr vert="horz" lIns="91440" tIns="45720" rIns="91440" bIns="45720" rtlCol="0" anchor="t">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Avrupa'da şu anda yaklaşık 20 milyon kişinin yeme bozukluğu ile yaşadığı tahmin edilmektedir.</a:t>
            </a:r>
          </a:p>
        </p:txBody>
      </p:sp>
    </p:spTree>
    <p:extLst>
      <p:ext uri="{BB962C8B-B14F-4D97-AF65-F5344CB8AC3E}">
        <p14:creationId xmlns:p14="http://schemas.microsoft.com/office/powerpoint/2010/main" val="209945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9A4CDC8C-C885-2014-9008-94D80486092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DA96D100-0DEA-CD64-6527-4DF1B35751D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173B73B-650B-7194-38F5-34532CDC2B3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CFB9C35-7E6B-D939-7847-5DEC910A5FDC}"/>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BA1FB21-DC88-A51F-49AD-B7D7F659A8D2}"/>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74B90D-AFFF-BE22-2AB7-643346CC8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F3BF49EB-9B94-7858-276D-381EC020D892}"/>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ANOREKSİYA NERVOZA (AN)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362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05931C1-936B-C853-D894-ED143E5DF574}"/>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742F6-422F-4A1D-1070-E6A8C07CDB2C}"/>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5EB3E4B0-9E09-C314-CF9E-2B9A0DD0D93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92C7D0F-BEC2-1A92-5E8C-DBE3CA93D2B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25C4FB7-DB0D-0941-0D41-6DEF6012830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65BB6B5-A8C7-18F6-EBD9-584C8AAA2A9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1F369222-731A-89A9-771F-0B8F8AD44E0D}"/>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6600" b="1" kern="0">
                <a:latin typeface="Times New Roman" panose="02020603050405020304" pitchFamily="18" charset="0"/>
                <a:ea typeface="Times New Roman" panose="02020603050405020304" pitchFamily="18" charset="0"/>
                <a:cs typeface="Times New Roman" panose="02020603050405020304" pitchFamily="18" charset="0"/>
              </a:rPr>
              <a:t>ARKA PLAN</a:t>
            </a:r>
            <a:endParaRPr lang="it-IT" sz="28700" dirty="0"/>
          </a:p>
        </p:txBody>
      </p:sp>
    </p:spTree>
    <p:extLst>
      <p:ext uri="{BB962C8B-B14F-4D97-AF65-F5344CB8AC3E}">
        <p14:creationId xmlns:p14="http://schemas.microsoft.com/office/powerpoint/2010/main" val="235385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7616F15-B2CC-D442-8363-D943D681BA36}"/>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53155203-AF75-5D3A-FD47-C1C3504432E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6DB3030-B679-2251-E858-FEB6889B23C5}"/>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B4CF12C-5CF5-896D-1789-728E5F335B9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16CDC50-BE29-1C61-9A16-FAB07537763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62C4C02D-56B2-A435-E01A-12C648FBD3BE}"/>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Viso umano, muro, vestiti">
            <a:extLst>
              <a:ext uri="{FF2B5EF4-FFF2-40B4-BE49-F238E27FC236}">
                <a16:creationId xmlns:a16="http://schemas.microsoft.com/office/drawing/2014/main" id="{EFD42C6B-E225-3985-6EEC-997A17F7F98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5533" b="2"/>
          <a:stretch/>
        </p:blipFill>
        <p:spPr>
          <a:xfrm>
            <a:off x="3715849" y="10"/>
            <a:ext cx="8054164" cy="5712247"/>
          </a:xfrm>
          <a:prstGeom prst="rect">
            <a:avLst/>
          </a:prstGeom>
        </p:spPr>
      </p:pic>
      <p:sp>
        <p:nvSpPr>
          <p:cNvPr id="3" name="CasellaDiTesto 2">
            <a:extLst>
              <a:ext uri="{FF2B5EF4-FFF2-40B4-BE49-F238E27FC236}">
                <a16:creationId xmlns:a16="http://schemas.microsoft.com/office/drawing/2014/main" id="{ACB56CAB-41DF-E094-0DFB-CFE52927E33B}"/>
              </a:ext>
            </a:extLst>
          </p:cNvPr>
          <p:cNvSpPr txBox="1"/>
          <p:nvPr/>
        </p:nvSpPr>
        <p:spPr>
          <a:xfrm>
            <a:off x="133815" y="360720"/>
            <a:ext cx="3557239" cy="5168672"/>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Anoreksiya nervoza ile ilgili olarak, en yüksek insidans oranları kadınlarda, özellikle de 10 ila 29 yaş arasındaki kişilerde görülmektedir.</a:t>
            </a:r>
          </a:p>
        </p:txBody>
      </p:sp>
    </p:spTree>
    <p:extLst>
      <p:ext uri="{BB962C8B-B14F-4D97-AF65-F5344CB8AC3E}">
        <p14:creationId xmlns:p14="http://schemas.microsoft.com/office/powerpoint/2010/main" val="3188786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B406E14-4B17-C5CF-15CB-24516644A51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D0AC91-4384-2680-389C-8AE28978A83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BF43679-A008-7F03-243F-E5D3D3BC4E8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B5AAB08-3B1E-A2FE-5BBD-19AE9177E238}"/>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B903CDA-ABDB-0570-A3FD-B8DE9B1F1F5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BD51303-F73A-078B-4FA0-33DF93A582A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Picture 16" descr="Codici su carta">
            <a:extLst>
              <a:ext uri="{FF2B5EF4-FFF2-40B4-BE49-F238E27FC236}">
                <a16:creationId xmlns:a16="http://schemas.microsoft.com/office/drawing/2014/main" id="{4E4E7FF1-5EA3-F971-A758-4E85762843FB}"/>
              </a:ext>
            </a:extLst>
          </p:cNvPr>
          <p:cNvPicPr>
            <a:picLocks noChangeAspect="1"/>
          </p:cNvPicPr>
          <p:nvPr/>
        </p:nvPicPr>
        <p:blipFill>
          <a:blip r:embed="rId5"/>
          <a:srcRect l="24645" r="22696" b="-2"/>
          <a:stretch/>
        </p:blipFill>
        <p:spPr>
          <a:xfrm>
            <a:off x="-1" y="-2"/>
            <a:ext cx="4360128" cy="5526926"/>
          </a:xfrm>
          <a:prstGeom prst="rect">
            <a:avLst/>
          </a:prstGeom>
        </p:spPr>
      </p:pic>
      <p:sp>
        <p:nvSpPr>
          <p:cNvPr id="3" name="CasellaDiTesto 2">
            <a:extLst>
              <a:ext uri="{FF2B5EF4-FFF2-40B4-BE49-F238E27FC236}">
                <a16:creationId xmlns:a16="http://schemas.microsoft.com/office/drawing/2014/main" id="{C4E3EEBE-9564-7C26-231B-841D7A12FDA4}"/>
              </a:ext>
            </a:extLst>
          </p:cNvPr>
          <p:cNvSpPr txBox="1"/>
          <p:nvPr/>
        </p:nvSpPr>
        <p:spPr>
          <a:xfrm>
            <a:off x="4583151" y="115503"/>
            <a:ext cx="7404410" cy="5738273"/>
          </a:xfrm>
          <a:prstGeom prst="rect">
            <a:avLst/>
          </a:prstGeom>
        </p:spPr>
        <p:txBody>
          <a:bodyPr vert="horz" lIns="91440" tIns="45720" rIns="91440" bIns="45720" rtlCol="0" anchor="ctr">
            <a:normAutofit/>
          </a:bodyPr>
          <a:lstStyle/>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İnsidans oranları, çalışılan popülasyona, kullanılan yöntemlere ve kullanılan tanı kriterlerine bağlı olarak önemli ölçüde değişmektedir. </a:t>
            </a:r>
          </a:p>
          <a:p>
            <a:pPr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Nüfus temelli çalışmalardan örnekler şunlardır:</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20-32 yaş arası İsveçli kadınlarda 100.000'de 120,</a:t>
            </a:r>
          </a:p>
          <a:p>
            <a:pPr lvl="1" indent="-228600" algn="just">
              <a:lnSpc>
                <a:spcPct val="90000"/>
              </a:lnSpc>
              <a:spcAft>
                <a:spcPts val="800"/>
              </a:spcAft>
              <a:buFont typeface="Arial" panose="020B0604020202020204" pitchFamily="34" charset="0"/>
              <a:buChar char="•"/>
            </a:pPr>
            <a:r>
              <a:rPr lang="en-US" sz="2900" b="1" kern="0" dirty="0">
                <a:latin typeface="Times New Roman" panose="02020603050405020304" pitchFamily="18" charset="0"/>
                <a:cs typeface="Times New Roman" panose="02020603050405020304" pitchFamily="18" charset="0"/>
              </a:rPr>
              <a:t>12-22 yaş arası İspanyol kadınlarda 100.000'de 200.</a:t>
            </a:r>
          </a:p>
          <a:p>
            <a:pPr marL="228600" lvl="1" algn="just">
              <a:lnSpc>
                <a:spcPct val="90000"/>
              </a:lnSpc>
              <a:spcAft>
                <a:spcPts val="800"/>
              </a:spcAft>
            </a:pPr>
            <a:r>
              <a:rPr lang="en-US" sz="2900" b="1" kern="0" dirty="0">
                <a:latin typeface="Times New Roman" panose="02020603050405020304" pitchFamily="18" charset="0"/>
                <a:cs typeface="Times New Roman" panose="02020603050405020304" pitchFamily="18" charset="0"/>
              </a:rPr>
              <a:t>Erkekler arasındaki oranların 10-14 kat daha düşük olduğu tahmin edilmektedir.</a:t>
            </a:r>
          </a:p>
        </p:txBody>
      </p:sp>
    </p:spTree>
    <p:extLst>
      <p:ext uri="{BB962C8B-B14F-4D97-AF65-F5344CB8AC3E}">
        <p14:creationId xmlns:p14="http://schemas.microsoft.com/office/powerpoint/2010/main" val="1064281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B41AE15-66C5-58C8-D08C-4A3B32681E4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55AB70B-C9B7-BED5-34A4-E16B64CBBDCA}"/>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C6B9FAF-E4C9-5AE8-0BCC-DD575002BE5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3041D7E-C1D9-0BFC-AB26-8A410EC1BB4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46F9BD2-4193-44DF-B47D-68D1FEEDA4F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B562D11-AAC5-2FB6-2477-1EE93D62B0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CEFA29B-DB24-9941-20AD-09A911087CC4}"/>
              </a:ext>
            </a:extLst>
          </p:cNvPr>
          <p:cNvSpPr txBox="1"/>
          <p:nvPr/>
        </p:nvSpPr>
        <p:spPr>
          <a:xfrm>
            <a:off x="838201" y="976562"/>
            <a:ext cx="4614759" cy="416333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Son trendler öne çıkıyor:</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15 yaş altı kız çocuklarında görülme sıklığı artmaktadır,</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peri-menopozal kadınlar arasında potansiyel bir ikinci zirve.</a:t>
            </a:r>
          </a:p>
        </p:txBody>
      </p:sp>
      <p:pic>
        <p:nvPicPr>
          <p:cNvPr id="3" name="Immagine 2" descr="Immagine che contiene persona, bianco e nero, vestiti, conforto">
            <a:extLst>
              <a:ext uri="{FF2B5EF4-FFF2-40B4-BE49-F238E27FC236}">
                <a16:creationId xmlns:a16="http://schemas.microsoft.com/office/drawing/2014/main" id="{560DA19D-85F0-9246-9739-FFD8FDD2AEA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452" r="-1" b="-1"/>
          <a:stretch/>
        </p:blipFill>
        <p:spPr>
          <a:xfrm>
            <a:off x="6101338" y="978105"/>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2757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A321D7C-5651-1287-F4CB-E439D54CD0BE}"/>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594A46A-C81D-8F33-F482-2D7FEE56D7BB}"/>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CD63BCF-C8B4-B3A3-DC9C-1ED949470CC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F12AB2D-A61C-CD72-A741-7BB41E5313B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BDFA6C60-25BA-2C45-BF7B-F10C2E83D73B}"/>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D9C6785-0F2B-B366-4AF9-3024BEDE3D56}"/>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zature, donna, tacchi alti, moda">
            <a:extLst>
              <a:ext uri="{FF2B5EF4-FFF2-40B4-BE49-F238E27FC236}">
                <a16:creationId xmlns:a16="http://schemas.microsoft.com/office/drawing/2014/main" id="{EF46F05D-11EF-E557-9E7B-C0E9DAEFA45E}"/>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4243" r="10258" b="1"/>
          <a:stretch/>
        </p:blipFill>
        <p:spPr>
          <a:xfrm>
            <a:off x="483116" y="155113"/>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B086943C-AEED-A782-F437-66FC6474C7D2}"/>
              </a:ext>
            </a:extLst>
          </p:cNvPr>
          <p:cNvSpPr txBox="1"/>
          <p:nvPr/>
        </p:nvSpPr>
        <p:spPr>
          <a:xfrm>
            <a:off x="6570572" y="1562696"/>
            <a:ext cx="4195673" cy="4592777"/>
          </a:xfrm>
          <a:prstGeom prst="rect">
            <a:avLst/>
          </a:prstGeom>
        </p:spPr>
        <p:txBody>
          <a:bodyPr vert="horz" lIns="91440" tIns="45720" rIns="91440" bIns="45720" rtlCol="0" anchor="t">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Avrupa'da yaşam boyu prevalansın kadınlarda %4, erkeklerde ise %0,3 olduğu tahmin edilmektedir. </a:t>
            </a:r>
          </a:p>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Ancak, damgalanma ve eksik teşhis nedeniyle erkekler arasındaki insidans ve prevalans oranları muhtemelen düşük tahmin edilmektedir.</a:t>
            </a:r>
          </a:p>
        </p:txBody>
      </p:sp>
    </p:spTree>
    <p:extLst>
      <p:ext uri="{BB962C8B-B14F-4D97-AF65-F5344CB8AC3E}">
        <p14:creationId xmlns:p14="http://schemas.microsoft.com/office/powerpoint/2010/main" val="1878946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B6A535F-B53E-4AC4-2B4F-234878382CD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B61D5A5-225A-62AD-90DB-6E6800BA9B3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8110522-8A4C-9956-BFCC-C91878678E79}"/>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EDDEFC6-0865-0424-1097-8D2DC1759F9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C431710-42DA-CE64-8208-43D7EC03932E}"/>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9F92A9-0299-2FBE-0E97-B4E186118E8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uvola, cielo, aria aperta, persona">
            <a:extLst>
              <a:ext uri="{FF2B5EF4-FFF2-40B4-BE49-F238E27FC236}">
                <a16:creationId xmlns:a16="http://schemas.microsoft.com/office/drawing/2014/main" id="{442F7D7C-D9E0-E288-B8D8-3A1F717CDF24}"/>
              </a:ext>
            </a:extLst>
          </p:cNvPr>
          <p:cNvPicPr>
            <a:picLocks noChangeAspect="1"/>
          </p:cNvPicPr>
          <p:nvPr/>
        </p:nvPicPr>
        <p:blipFill>
          <a:blip r:embed="rId5">
            <a:extLst>
              <a:ext uri="{28A0092B-C50C-407E-A947-70E740481C1C}">
                <a14:useLocalDpi xmlns:a14="http://schemas.microsoft.com/office/drawing/2010/main" val="0"/>
              </a:ext>
            </a:extLst>
          </a:blip>
          <a:srcRect t="23265" r="-1" b="6682"/>
          <a:stretch/>
        </p:blipFill>
        <p:spPr>
          <a:xfrm>
            <a:off x="20" y="10"/>
            <a:ext cx="5586741" cy="555135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5FAA89BC-8DB1-55CC-A30D-80E7DA7DBDD6}"/>
              </a:ext>
            </a:extLst>
          </p:cNvPr>
          <p:cNvSpPr txBox="1"/>
          <p:nvPr/>
        </p:nvSpPr>
        <p:spPr>
          <a:xfrm>
            <a:off x="5586761" y="1474706"/>
            <a:ext cx="6604269" cy="3908586"/>
          </a:xfrm>
          <a:prstGeom prst="rect">
            <a:avLst/>
          </a:prstGeom>
        </p:spPr>
        <p:txBody>
          <a:bodyPr vert="horz" lIns="91440" tIns="45720" rIns="91440" bIns="45720" rtlCol="0">
            <a:normAutofit/>
          </a:bodyPr>
          <a:lstStyle/>
          <a:p>
            <a:pPr>
              <a:lnSpc>
                <a:spcPct val="90000"/>
              </a:lnSpc>
              <a:spcAft>
                <a:spcPts val="800"/>
              </a:spcAft>
            </a:pPr>
            <a:r>
              <a:rPr lang="en-US" sz="2800" b="1" kern="0" dirty="0">
                <a:latin typeface="Times New Roman" panose="02020603050405020304" pitchFamily="18" charset="0"/>
                <a:cs typeface="Times New Roman" panose="02020603050405020304" pitchFamily="18" charset="0"/>
              </a:rPr>
              <a:t>Son bulgular, erkekler arasında belirli alt popülasyonların, özellikle de bisiklet, koşu ve güreş gibi vücut ve güç odaklı sporlarla uğraşan sporcuların AN açısından daha yüksek risk altında olduğunu göstermiştir.</a:t>
            </a:r>
          </a:p>
        </p:txBody>
      </p:sp>
    </p:spTree>
    <p:extLst>
      <p:ext uri="{BB962C8B-B14F-4D97-AF65-F5344CB8AC3E}">
        <p14:creationId xmlns:p14="http://schemas.microsoft.com/office/powerpoint/2010/main" val="3066486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CA7299-F5C1-4665-E4CD-D61EA0BB5B31}"/>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3F23734-FD95-61C6-AC70-3795AD3E013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FE18AEA5-EC86-E1BB-56FC-89A601FBF0A0}"/>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7E071529-00AE-F2A4-CEF4-F87CB80509F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38783EC-A548-5CD3-D2F1-67F05D388AF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41DEBA6-0474-C8AF-595A-3A3B0B47DE7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AE4E661-B0A8-1C98-66B1-D88B4F3846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BULİMİA NERVOZA (BN)</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56293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7924C66E-31E8-EA01-F969-6F06831949B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03A3FBA-4536-C058-633A-88103F67E6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A18959C-3EE4-7DF0-158B-4EF9242D125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0C62AB4-8B34-21C7-9D9A-6BE90E46A87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025D015-333A-38CF-A206-3E4DF487F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874A61E-79B5-4B52-5B36-1B1530F7E8F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testo, interno, strumento di scrittura, pavimento">
            <a:extLst>
              <a:ext uri="{FF2B5EF4-FFF2-40B4-BE49-F238E27FC236}">
                <a16:creationId xmlns:a16="http://schemas.microsoft.com/office/drawing/2014/main" id="{261A3679-B274-5EF3-5A65-647D1176CC13}"/>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5884" r="-1" b="-1"/>
          <a:stretch/>
        </p:blipFill>
        <p:spPr>
          <a:xfrm>
            <a:off x="1" y="10"/>
            <a:ext cx="8541834" cy="6058116"/>
          </a:xfrm>
          <a:prstGeom prst="rect">
            <a:avLst/>
          </a:prstGeom>
        </p:spPr>
      </p:pic>
      <p:sp>
        <p:nvSpPr>
          <p:cNvPr id="3" name="CasellaDiTesto 2">
            <a:extLst>
              <a:ext uri="{FF2B5EF4-FFF2-40B4-BE49-F238E27FC236}">
                <a16:creationId xmlns:a16="http://schemas.microsoft.com/office/drawing/2014/main" id="{F3AE970F-0AE2-036E-DFD0-353A8C0AAA6C}"/>
              </a:ext>
            </a:extLst>
          </p:cNvPr>
          <p:cNvSpPr txBox="1"/>
          <p:nvPr/>
        </p:nvSpPr>
        <p:spPr>
          <a:xfrm>
            <a:off x="8541835" y="2296490"/>
            <a:ext cx="3650165" cy="224384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Bulimia nervoza söz konusu olduğunda, mevcut çalışmalar daha azdır.</a:t>
            </a:r>
          </a:p>
        </p:txBody>
      </p:sp>
    </p:spTree>
    <p:extLst>
      <p:ext uri="{BB962C8B-B14F-4D97-AF65-F5344CB8AC3E}">
        <p14:creationId xmlns:p14="http://schemas.microsoft.com/office/powerpoint/2010/main" val="3552667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21B5D73-A568-8989-DC05-37B8F95ACDE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07F4611E-A510-80C4-3097-DC84CC166FE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3551257-A28E-04A0-91C3-426237E3360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7062B62-F79D-F976-5D4A-AB67AA8D45B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7B59EAB-0700-737F-46A8-DBE04E30E9B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C6EB5217-CE6B-902C-7701-E8D9085F5FB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5E63118A-0FB1-B743-9CF0-C4D60E4CA6CD}"/>
              </a:ext>
            </a:extLst>
          </p:cNvPr>
          <p:cNvSpPr txBox="1"/>
          <p:nvPr/>
        </p:nvSpPr>
        <p:spPr>
          <a:xfrm>
            <a:off x="517416" y="1467845"/>
            <a:ext cx="4243589" cy="3320668"/>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En yüksek insidans 20 ila 29 yaş arasındaki kadınlarda görülmekle birlikte, vakalar yaşamın ilerleyen dönemlerinde de ortaya çıkabilir. </a:t>
            </a:r>
          </a:p>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Erkeklerde görülme oranı oldukça düşüktür.</a:t>
            </a:r>
          </a:p>
        </p:txBody>
      </p:sp>
      <p:pic>
        <p:nvPicPr>
          <p:cNvPr id="3" name="Immagine 2" descr="Immagine che contiene metro, persona, Viso umano, pelle">
            <a:extLst>
              <a:ext uri="{FF2B5EF4-FFF2-40B4-BE49-F238E27FC236}">
                <a16:creationId xmlns:a16="http://schemas.microsoft.com/office/drawing/2014/main" id="{CEC457E0-AFAE-A1FE-6D6D-D042F7E69AF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4522" r="17522" b="-1"/>
          <a:stretch/>
        </p:blipFill>
        <p:spPr>
          <a:xfrm>
            <a:off x="6434254" y="10"/>
            <a:ext cx="5756223" cy="573883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952746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ED025C10-7CE1-8444-6AA5-DE6C9CEAE84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7C7F0E42-A9E6-AD00-759A-1F2019C6D01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F443E59-1E8E-59CD-1FA4-945A27D359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FF7E3C1-50B3-0946-FF37-625C6C7DA2A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E20A7C78-A09D-3D92-DE6E-92D70485ACB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CE8A146-43D2-B2C9-BD1E-EE38FEB3736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630D6B02-B4B4-DA8F-1088-69447F1105F7}"/>
              </a:ext>
            </a:extLst>
          </p:cNvPr>
          <p:cNvSpPr txBox="1"/>
          <p:nvPr/>
        </p:nvSpPr>
        <p:spPr>
          <a:xfrm>
            <a:off x="343530" y="1819128"/>
            <a:ext cx="5542156" cy="4838817"/>
          </a:xfrm>
          <a:prstGeom prst="rect">
            <a:avLst/>
          </a:prstGeom>
        </p:spPr>
        <p:txBody>
          <a:bodyPr vert="horz" lIns="91440" tIns="45720" rIns="91440" bIns="45720" rtlCol="0">
            <a:normAutofit/>
          </a:bodyPr>
          <a:lstStyle/>
          <a:p>
            <a:pPr>
              <a:lnSpc>
                <a:spcPct val="90000"/>
              </a:lnSpc>
              <a:spcAft>
                <a:spcPts val="800"/>
              </a:spcAft>
            </a:pPr>
            <a:r>
              <a:rPr lang="en-US" sz="3200" b="1" kern="0" dirty="0">
                <a:latin typeface="Times New Roman" panose="02020603050405020304" pitchFamily="18" charset="0"/>
                <a:cs typeface="Times New Roman" panose="02020603050405020304" pitchFamily="18" charset="0"/>
              </a:rPr>
              <a:t>Bulimia nervozanın tahmini yaşam boyu yaygınlığı şu şekilde değişmektedir:</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Kadınlarda %0,3 ila %4,6</a:t>
            </a:r>
          </a:p>
          <a:p>
            <a:pPr marL="571500" lvl="0" indent="-457200">
              <a:lnSpc>
                <a:spcPct val="90000"/>
              </a:lnSpc>
              <a:spcAft>
                <a:spcPts val="800"/>
              </a:spcAft>
              <a:buSzPts val="1000"/>
              <a:buFont typeface="Wingdings" panose="05000000000000000000" pitchFamily="2" charset="2"/>
              <a:buChar char="q"/>
              <a:tabLst>
                <a:tab pos="457200" algn="l"/>
              </a:tabLst>
            </a:pPr>
            <a:r>
              <a:rPr lang="en-US" sz="3200" b="1" kern="0" dirty="0">
                <a:latin typeface="Times New Roman" panose="02020603050405020304" pitchFamily="18" charset="0"/>
                <a:cs typeface="Times New Roman" panose="02020603050405020304" pitchFamily="18" charset="0"/>
              </a:rPr>
              <a:t>Erkeklerde %0,1 ila %1,3</a:t>
            </a:r>
          </a:p>
        </p:txBody>
      </p:sp>
      <p:pic>
        <p:nvPicPr>
          <p:cNvPr id="3" name="Immagine 2" descr="Immagine che contiene bagno, servizi igienici, Tavoletta del water, testo">
            <a:extLst>
              <a:ext uri="{FF2B5EF4-FFF2-40B4-BE49-F238E27FC236}">
                <a16:creationId xmlns:a16="http://schemas.microsoft.com/office/drawing/2014/main" id="{95230641-5A5F-8DE0-9C2A-DF6601F8C0F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0577"/>
          <a:stretch/>
        </p:blipFill>
        <p:spPr>
          <a:xfrm>
            <a:off x="7203688" y="10"/>
            <a:ext cx="4988312" cy="573721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4" name="CasellaDiTesto 3">
            <a:extLst>
              <a:ext uri="{FF2B5EF4-FFF2-40B4-BE49-F238E27FC236}">
                <a16:creationId xmlns:a16="http://schemas.microsoft.com/office/drawing/2014/main" id="{779604A3-E0D4-0301-6FF5-D60C87529FDF}"/>
              </a:ext>
            </a:extLst>
          </p:cNvPr>
          <p:cNvSpPr txBox="1"/>
          <p:nvPr/>
        </p:nvSpPr>
        <p:spPr>
          <a:xfrm>
            <a:off x="9155591" y="6657945"/>
            <a:ext cx="3036409"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aikime.blogspot.com/2017/11/">
                  <a:extLst>
                    <a:ext uri="{A12FA001-AC4F-418D-AE19-62706E023703}">
                      <ahyp:hlinkClr xmlns:ahyp="http://schemas.microsoft.com/office/drawing/2018/hyperlinkcolor" val="tx"/>
                    </a:ext>
                  </a:extLst>
                </a:hlinkClick>
              </a:rPr>
              <a:t>Questa foto </a:t>
            </a:r>
            <a:r>
              <a:rPr lang="it-IT" sz="700">
                <a:solidFill>
                  <a:srgbClr val="FFFFFF"/>
                </a:solidFill>
              </a:rPr>
              <a:t>di Autore sconosciuto è concesso in licenza da </a:t>
            </a:r>
            <a:r>
              <a:rPr lang="it-IT" sz="700">
                <a:solidFill>
                  <a:srgbClr val="FFFFFF"/>
                </a:solidFill>
                <a:hlinkClick r:id="rId7" tooltip="https://creativecommons.org/licenses/by-nc-nd/3.0/">
                  <a:extLst>
                    <a:ext uri="{A12FA001-AC4F-418D-AE19-62706E023703}">
                      <ahyp:hlinkClr xmlns:ahyp="http://schemas.microsoft.com/office/drawing/2018/hyperlinkcolor" val="tx"/>
                    </a:ext>
                  </a:extLst>
                </a:hlinkClick>
              </a:rPr>
              <a:t>CC BY-NC-ND</a:t>
            </a:r>
            <a:endParaRPr lang="it-IT" sz="700">
              <a:solidFill>
                <a:srgbClr val="FFFFFF"/>
              </a:solidFill>
            </a:endParaRPr>
          </a:p>
        </p:txBody>
      </p:sp>
    </p:spTree>
    <p:extLst>
      <p:ext uri="{BB962C8B-B14F-4D97-AF65-F5344CB8AC3E}">
        <p14:creationId xmlns:p14="http://schemas.microsoft.com/office/powerpoint/2010/main" val="3460949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5F6CFE-D7A4-F984-E92A-CA670D795598}"/>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32F5FC10-9939-47A0-47F9-E1060D003AF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C95BD49-131D-121E-01E2-8F0DE3191D3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ED95C696-2207-4E6D-63F0-91E63AE34F4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83391398-5088-AA40-1596-659ACBEF43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B34B3F0C-54E6-5EAF-9F3F-62398B52D5F8}"/>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4D71D0D1-A98F-378D-950A-D37A2357DD38}"/>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BIGOREXIA</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9932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648C4305-B619-1FAA-E4AC-40502C7E18C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0C3C0E0-B68F-EDDF-ED81-6B22C4AD648D}"/>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348CF207-8054-F665-7D3D-DC4B01B554A7}"/>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9658446-4431-FA25-98A2-3B3FAFC3ECB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900E02-DD20-B199-A620-C4E1709D3AD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148BA61-A297-D9C8-BE4C-C21A78DF150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47DEC547-DF95-F7C8-EAE9-50F93DE1E638}"/>
              </a:ext>
            </a:extLst>
          </p:cNvPr>
          <p:cNvSpPr txBox="1"/>
          <p:nvPr/>
        </p:nvSpPr>
        <p:spPr>
          <a:xfrm>
            <a:off x="444874" y="2301545"/>
            <a:ext cx="3429000" cy="3410712"/>
          </a:xfrm>
          <a:prstGeom prst="rect">
            <a:avLst/>
          </a:prstGeom>
        </p:spPr>
        <p:txBody>
          <a:bodyPr vert="horz" lIns="91440" tIns="45720" rIns="91440" bIns="45720" rtlCol="0" anchor="t">
            <a:normAutofit/>
          </a:bodyPr>
          <a:lstStyle/>
          <a:p>
            <a:pPr algn="just">
              <a:lnSpc>
                <a:spcPct val="90000"/>
              </a:lnSpc>
              <a:spcAft>
                <a:spcPts val="800"/>
              </a:spcAft>
            </a:pPr>
            <a:r>
              <a:rPr lang="en-US" sz="2800" b="1" dirty="0">
                <a:effectLst/>
                <a:latin typeface="Times New Roman" panose="02020603050405020304" pitchFamily="18" charset="0"/>
                <a:cs typeface="Times New Roman" panose="02020603050405020304" pitchFamily="18" charset="0"/>
              </a:rPr>
              <a:t>Epidemiyoloji, sağlıkla ilgili durumların ve hastalıkların belirli popülasyonlar içindeki dağılımının ve belirleyicilerinin incelenmesidir.</a:t>
            </a:r>
            <a:endParaRPr lang="en-US" sz="2800" dirty="0">
              <a:effectLst/>
              <a:latin typeface="Times New Roman" panose="02020603050405020304" pitchFamily="18" charset="0"/>
              <a:cs typeface="Times New Roman" panose="02020603050405020304" pitchFamily="18" charset="0"/>
            </a:endParaRPr>
          </a:p>
        </p:txBody>
      </p:sp>
      <p:pic>
        <p:nvPicPr>
          <p:cNvPr id="3" name="Immagine 2" descr="Immagine che contiene interno, giocattolo">
            <a:extLst>
              <a:ext uri="{FF2B5EF4-FFF2-40B4-BE49-F238E27FC236}">
                <a16:creationId xmlns:a16="http://schemas.microsoft.com/office/drawing/2014/main" id="{D73B3DD8-BEF2-33D7-F57F-31AF6B3E83E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468234" y="1482185"/>
            <a:ext cx="6903720" cy="2882303"/>
          </a:xfrm>
          <a:prstGeom prst="rect">
            <a:avLst/>
          </a:prstGeom>
        </p:spPr>
      </p:pic>
    </p:spTree>
    <p:extLst>
      <p:ext uri="{BB962C8B-B14F-4D97-AF65-F5344CB8AC3E}">
        <p14:creationId xmlns:p14="http://schemas.microsoft.com/office/powerpoint/2010/main" val="4233618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DDA9A75-74E6-8289-B4C1-C7F3AD6193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2977BEC-CD9C-C5B1-DFF4-D3BDE22B826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8AE5C003-8003-6D2A-ACC1-FE6F067CE7B1}"/>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180AD7EF-A3C6-7BED-6EF3-74438CB5512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F9B76F7-33EF-88FF-AEEF-0B177503CA0C}"/>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3DC6807-D277-1B32-0178-84077DDF88E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204B9E9-30F2-7E99-1D26-8C31EC81B25F}"/>
              </a:ext>
            </a:extLst>
          </p:cNvPr>
          <p:cNvSpPr txBox="1"/>
          <p:nvPr/>
        </p:nvSpPr>
        <p:spPr>
          <a:xfrm>
            <a:off x="706294" y="1742283"/>
            <a:ext cx="4619621" cy="3843666"/>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Bigoreksiya (kas dismorfisi) ile ilgili veriler daha da azdır ve genellikle güvenilmezdir. </a:t>
            </a:r>
          </a:p>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Boylamsal çalışmaların yokluğu nedeniyle resmi insidans oranları mevcut değildir.</a:t>
            </a:r>
          </a:p>
        </p:txBody>
      </p:sp>
      <p:pic>
        <p:nvPicPr>
          <p:cNvPr id="3" name="Immagine 2" descr="Immagine che contiene muscolo, bianco e nero, persona, Petto nudo">
            <a:extLst>
              <a:ext uri="{FF2B5EF4-FFF2-40B4-BE49-F238E27FC236}">
                <a16:creationId xmlns:a16="http://schemas.microsoft.com/office/drawing/2014/main" id="{F6EDBDBA-AD5B-5362-380B-E489C74F573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1572" r="20174" b="2"/>
          <a:stretch/>
        </p:blipFill>
        <p:spPr>
          <a:xfrm>
            <a:off x="7225990" y="10"/>
            <a:ext cx="4966010" cy="5711567"/>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23693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75EBCC3-E40F-1CBD-45F6-2A5C02898ACC}"/>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40DBE-FCFB-4070-85CD-BE1E6C014257}"/>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6F316EA-4007-8CB2-85C6-F7F1BEBC5A7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9E4C783-433B-4A60-94CF-7ECCB5FF32C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00F8B34-1C77-1675-4A3F-CB856998D82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4696E6E-F3F4-71C3-5FF4-EF18FB7D692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F2296F62-E47B-BA8C-9FE7-E1A48E8ADA53}"/>
              </a:ext>
            </a:extLst>
          </p:cNvPr>
          <p:cNvSpPr txBox="1"/>
          <p:nvPr/>
        </p:nvSpPr>
        <p:spPr>
          <a:xfrm>
            <a:off x="838200" y="1190008"/>
            <a:ext cx="4152774" cy="4303464"/>
          </a:xfrm>
          <a:prstGeom prst="rect">
            <a:avLst/>
          </a:prstGeom>
        </p:spPr>
        <p:txBody>
          <a:bodyPr vert="horz" lIns="91440" tIns="45720" rIns="91440" bIns="45720" rtlCol="0">
            <a:normAutofit fontScale="85000" lnSpcReduction="10000"/>
          </a:bodyPr>
          <a:lstStyle/>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Prevalans erkeklerde %2,2 ve kadınlarda %1,4 olarak bildirilmiştir. ve %1,4 prevalans tahminleri.</a:t>
            </a:r>
          </a:p>
          <a:p>
            <a:pPr indent="-228600">
              <a:lnSpc>
                <a:spcPct val="90000"/>
              </a:lnSpc>
              <a:spcAft>
                <a:spcPts val="800"/>
              </a:spcAft>
              <a:buFont typeface="Arial" panose="020B0604020202020204" pitchFamily="34" charset="0"/>
              <a:buChar char="•"/>
            </a:pPr>
            <a:r>
              <a:rPr lang="en-US" sz="3200" b="1" kern="0" dirty="0">
                <a:latin typeface="Times New Roman" panose="02020603050405020304" pitchFamily="18" charset="0"/>
                <a:cs typeface="Times New Roman" panose="02020603050405020304" pitchFamily="18" charset="0"/>
              </a:rPr>
              <a:t>Beklendiği gibi, çalışmalar sürekli olarak erkekler ve erkek çocuklar arasında daha yüksek bir prevalans bildirmekte ve en yüksek başlangıç tipik olarak geç ergenlik veya erken yetişkinlik döneminde meydana gelmektedir.</a:t>
            </a:r>
          </a:p>
        </p:txBody>
      </p:sp>
      <p:pic>
        <p:nvPicPr>
          <p:cNvPr id="3" name="Immagine 2" descr="Immagine che contiene Pesi, attrezzature sportive, sport, Sollevamento pesi">
            <a:extLst>
              <a:ext uri="{FF2B5EF4-FFF2-40B4-BE49-F238E27FC236}">
                <a16:creationId xmlns:a16="http://schemas.microsoft.com/office/drawing/2014/main" id="{DB2057A0-E08D-6B13-1BC8-138480EA8A3D}"/>
              </a:ext>
            </a:extLst>
          </p:cNvPr>
          <p:cNvPicPr>
            <a:picLocks noChangeAspect="1"/>
          </p:cNvPicPr>
          <p:nvPr/>
        </p:nvPicPr>
        <p:blipFill>
          <a:blip r:embed="rId5">
            <a:extLst>
              <a:ext uri="{28A0092B-C50C-407E-A947-70E740481C1C}">
                <a14:useLocalDpi xmlns:a14="http://schemas.microsoft.com/office/drawing/2010/main" val="0"/>
              </a:ext>
            </a:extLst>
          </a:blip>
          <a:srcRect l="2512" r="-2" b="-2"/>
          <a:stretch/>
        </p:blipFill>
        <p:spPr>
          <a:xfrm>
            <a:off x="5183500" y="1268665"/>
            <a:ext cx="6170299" cy="4224808"/>
          </a:xfrm>
          <a:prstGeom prst="rect">
            <a:avLst/>
          </a:prstGeom>
        </p:spPr>
      </p:pic>
    </p:spTree>
    <p:extLst>
      <p:ext uri="{BB962C8B-B14F-4D97-AF65-F5344CB8AC3E}">
        <p14:creationId xmlns:p14="http://schemas.microsoft.com/office/powerpoint/2010/main" val="3041817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CBEAB8F-13C3-4ADC-1FDF-85000AD60F4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A925535E-3302-E1E5-032B-3E8769A25B9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AB08ED8-D871-9E31-2C2E-4981966905B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950BFD-4EDE-C9D5-3891-A77978E6CCB5}"/>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456657A-1AB5-E104-32B9-57E3014CE61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3E58876-F7FB-1229-E893-EABF8E24DA14}"/>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5" name="Titolo 1">
            <a:extLst>
              <a:ext uri="{FF2B5EF4-FFF2-40B4-BE49-F238E27FC236}">
                <a16:creationId xmlns:a16="http://schemas.microsoft.com/office/drawing/2014/main" id="{FA4F6EEA-E38D-C70E-48FA-D560512267BE}"/>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ea typeface="Times New Roman" panose="02020603050405020304" pitchFamily="18" charset="0"/>
                <a:cs typeface="Times New Roman" panose="02020603050405020304" pitchFamily="18" charset="0"/>
              </a:rPr>
              <a:t>COVID-19 PANDEMİ ARTIŞI</a:t>
            </a:r>
            <a:endParaRPr lang="it-IT"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0091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D9003DE-BF07-57A8-5CBB-62A3FAC2DBB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8D7F2E03-8EB6-DCC0-3FA2-B51BB878D14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C3D086-EC1F-FA51-2DDA-358BDC9519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8C2E017-0372-85E2-C34B-475E6B7B9806}"/>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0F2E7FC8-7CB4-A439-8E33-78D863B59E4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05146AF3-790A-7583-9AA0-24D9CA1627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5" name="Immagine 4" descr="Immagine che contiene schermata, Elementi grafici, grafica, rosso">
            <a:extLst>
              <a:ext uri="{FF2B5EF4-FFF2-40B4-BE49-F238E27FC236}">
                <a16:creationId xmlns:a16="http://schemas.microsoft.com/office/drawing/2014/main" id="{AFA034A1-52C3-AAD7-BF16-552A82D297E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6048" r="17201" b="-2"/>
          <a:stretch/>
        </p:blipFill>
        <p:spPr>
          <a:xfrm>
            <a:off x="505418" y="52346"/>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6" name="CasellaDiTesto 5">
            <a:extLst>
              <a:ext uri="{FF2B5EF4-FFF2-40B4-BE49-F238E27FC236}">
                <a16:creationId xmlns:a16="http://schemas.microsoft.com/office/drawing/2014/main" id="{CCF11946-4BFF-2F00-0EE7-95D127F29E37}"/>
              </a:ext>
            </a:extLst>
          </p:cNvPr>
          <p:cNvSpPr txBox="1"/>
          <p:nvPr/>
        </p:nvSpPr>
        <p:spPr>
          <a:xfrm>
            <a:off x="9311083" y="6156140"/>
            <a:ext cx="2880917" cy="200055"/>
          </a:xfrm>
          <a:prstGeom prst="rect">
            <a:avLst/>
          </a:prstGeom>
          <a:solidFill>
            <a:srgbClr val="000000"/>
          </a:solidFill>
        </p:spPr>
        <p:txBody>
          <a:bodyPr wrap="none" rtlCol="0">
            <a:spAutoFit/>
          </a:bodyPr>
          <a:lstStyle/>
          <a:p>
            <a:pPr algn="r">
              <a:spcAft>
                <a:spcPts val="600"/>
              </a:spcAft>
            </a:pPr>
            <a:r>
              <a:rPr lang="it-IT" sz="700">
                <a:solidFill>
                  <a:srgbClr val="FFFFFF"/>
                </a:solidFill>
                <a:hlinkClick r:id="rId6" tooltip="https://www.cde.ual.es/evolucion-covid-19-en-europa-1er-trimestre-2021/">
                  <a:extLst>
                    <a:ext uri="{A12FA001-AC4F-418D-AE19-62706E023703}">
                      <ahyp:hlinkClr xmlns:ahyp="http://schemas.microsoft.com/office/drawing/2018/hyperlinkcolor" val="tx"/>
                    </a:ext>
                  </a:extLst>
                </a:hlinkClick>
              </a:rPr>
              <a:t>Questa foto </a:t>
            </a:r>
            <a:r>
              <a:rPr lang="it-IT" sz="700">
                <a:solidFill>
                  <a:srgbClr val="FFFFFF"/>
                </a:solidFill>
              </a:rPr>
              <a:t>di Autore sconosciuto è concesso in licenza da </a:t>
            </a:r>
            <a:r>
              <a:rPr lang="it-IT" sz="700">
                <a:solidFill>
                  <a:srgbClr val="FFFFFF"/>
                </a:solidFill>
                <a:hlinkClick r:id="rId7" tooltip="https://creativecommons.org/licenses/by-nc/3.0/">
                  <a:extLst>
                    <a:ext uri="{A12FA001-AC4F-418D-AE19-62706E023703}">
                      <ahyp:hlinkClr xmlns:ahyp="http://schemas.microsoft.com/office/drawing/2018/hyperlinkcolor" val="tx"/>
                    </a:ext>
                  </a:extLst>
                </a:hlinkClick>
              </a:rPr>
              <a:t>CC BY-NC</a:t>
            </a:r>
            <a:endParaRPr lang="it-IT" sz="700">
              <a:solidFill>
                <a:srgbClr val="FFFFFF"/>
              </a:solidFill>
            </a:endParaRPr>
          </a:p>
        </p:txBody>
      </p:sp>
      <p:sp>
        <p:nvSpPr>
          <p:cNvPr id="7" name="CasellaDiTesto 6">
            <a:extLst>
              <a:ext uri="{FF2B5EF4-FFF2-40B4-BE49-F238E27FC236}">
                <a16:creationId xmlns:a16="http://schemas.microsoft.com/office/drawing/2014/main" id="{6BE6A411-5835-9FEA-E7D0-9E61938AF0E9}"/>
              </a:ext>
            </a:extLst>
          </p:cNvPr>
          <p:cNvSpPr txBox="1"/>
          <p:nvPr/>
        </p:nvSpPr>
        <p:spPr>
          <a:xfrm>
            <a:off x="6657715" y="1060891"/>
            <a:ext cx="4638469" cy="4341994"/>
          </a:xfrm>
          <a:prstGeom prst="rect">
            <a:avLst/>
          </a:prstGeom>
        </p:spPr>
        <p:txBody>
          <a:bodyPr vert="horz" lIns="91440" tIns="45720" rIns="91440" bIns="45720" rtlCol="0" anchor="t">
            <a:normAutofit/>
          </a:bodyPr>
          <a:lstStyle/>
          <a:p>
            <a:pPr algn="just">
              <a:lnSpc>
                <a:spcPct val="90000"/>
              </a:lnSpc>
              <a:spcAft>
                <a:spcPts val="800"/>
              </a:spcAft>
            </a:pPr>
            <a:r>
              <a:rPr lang="en-US" sz="2400" b="1" kern="0" dirty="0">
                <a:latin typeface="Times New Roman" panose="02020603050405020304" pitchFamily="18" charset="0"/>
                <a:cs typeface="Times New Roman" panose="02020603050405020304" pitchFamily="18" charset="0"/>
              </a:rPr>
              <a:t>COVID-19 pandemisi, Avrupa genelinde hastaneye başvurulardaki keskin artışın da yansıttığı gibi, yeme bozukluğu semptomlarını önemli ölçüde şiddetlendirmiş görünmektedir. Yaygınlıktaki artışın yanı sıra, genç hastaların da pandemi öncesi döneme kıyasla daha şiddetli semptomlarla başvurduğu görülmektedir.</a:t>
            </a:r>
          </a:p>
        </p:txBody>
      </p:sp>
    </p:spTree>
    <p:extLst>
      <p:ext uri="{BB962C8B-B14F-4D97-AF65-F5344CB8AC3E}">
        <p14:creationId xmlns:p14="http://schemas.microsoft.com/office/powerpoint/2010/main" val="524538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9CD36FC-5722-43E3-5F70-0342B0D20FE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FE0C549-02C9-496F-6299-A79A9DE64052}"/>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FFF736C-BCB5-295A-8C4E-CED872079FE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EB56C5B-D932-F516-3BDD-12C407B94602}"/>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88D7DA-2BD2-A541-D6B0-951DAE2F8F8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54A940E3-FFC5-2B74-7101-52D0EA3EF60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CasellaDiTesto 1">
            <a:extLst>
              <a:ext uri="{FF2B5EF4-FFF2-40B4-BE49-F238E27FC236}">
                <a16:creationId xmlns:a16="http://schemas.microsoft.com/office/drawing/2014/main" id="{96E16659-757B-7E74-C832-E430C504C6B8}"/>
              </a:ext>
            </a:extLst>
          </p:cNvPr>
          <p:cNvSpPr txBox="1"/>
          <p:nvPr/>
        </p:nvSpPr>
        <p:spPr>
          <a:xfrm>
            <a:off x="820046" y="476813"/>
            <a:ext cx="5263137" cy="5698272"/>
          </a:xfrm>
          <a:prstGeom prst="rect">
            <a:avLst/>
          </a:prstGeom>
        </p:spPr>
        <p:txBody>
          <a:bodyPr vert="horz" lIns="91440" tIns="45720" rIns="91440" bIns="45720" rtlCol="0">
            <a:normAutofit/>
          </a:bodyPr>
          <a:lstStyle/>
          <a:p>
            <a:pPr algn="just">
              <a:lnSpc>
                <a:spcPct val="90000"/>
              </a:lnSpc>
              <a:spcAft>
                <a:spcPts val="800"/>
              </a:spcAft>
            </a:pPr>
            <a:r>
              <a:rPr lang="en-US" sz="2800" b="1" kern="0" dirty="0">
                <a:latin typeface="Times New Roman" panose="02020603050405020304" pitchFamily="18" charset="0"/>
                <a:cs typeface="Times New Roman" panose="02020603050405020304" pitchFamily="18" charset="0"/>
              </a:rPr>
              <a:t>Günlük rutinlerin bozulması, boş zamanın artması, sosyal etkileşimlerin azalması, kişisel özgürlüğün kısıtlanması, destek ağlarına ve sağlık hizmetlerine erişimin azalması, düzenli fiziksel aktivitenin kesintiye uğraması, tetikleyici çevrimiçi içeriğe daha fazla maruz kalınması ve kontrol hissinin azalması gibi çeşitli faktörler ruh sağlığının bozulmasına katkıda bulunmuştur.</a:t>
            </a:r>
          </a:p>
        </p:txBody>
      </p:sp>
      <p:pic>
        <p:nvPicPr>
          <p:cNvPr id="3" name="Immagine 2" descr="Immagine che contiene puzzle">
            <a:extLst>
              <a:ext uri="{FF2B5EF4-FFF2-40B4-BE49-F238E27FC236}">
                <a16:creationId xmlns:a16="http://schemas.microsoft.com/office/drawing/2014/main" id="{126F5FF1-73D1-F830-6697-51ACAB49125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830" r="4051" b="1"/>
          <a:stretch/>
        </p:blipFill>
        <p:spPr>
          <a:xfrm>
            <a:off x="6083183" y="1521824"/>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p:spPr>
      </p:pic>
    </p:spTree>
    <p:extLst>
      <p:ext uri="{BB962C8B-B14F-4D97-AF65-F5344CB8AC3E}">
        <p14:creationId xmlns:p14="http://schemas.microsoft.com/office/powerpoint/2010/main" val="4249612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C336841-4A3C-BA06-AC2E-759B18278C7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0D26E1D-6EA7-F11F-02AA-F3510DE95B63}"/>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D9EFC55-1C55-56ED-F4D1-433D43F9542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C6E46123-7697-1515-BB55-8816A6352B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80F1463-E26A-1132-BC70-EDFACCB9834A}"/>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8F6DB1D8-B6C5-D4CB-6356-F89617184D8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792164F-400F-A36A-24DC-A8CA66532914}"/>
              </a:ext>
            </a:extLst>
          </p:cNvPr>
          <p:cNvSpPr>
            <a:spLocks noGrp="1"/>
          </p:cNvSpPr>
          <p:nvPr>
            <p:ph type="title"/>
          </p:nvPr>
        </p:nvSpPr>
        <p:spPr/>
        <p:txBody>
          <a:bodyPr/>
          <a:lstStyle/>
          <a:p>
            <a:r>
              <a:rPr lang="es-ES" sz="4400" kern="0" dirty="0">
                <a:solidFill>
                  <a:srgbClr val="E98E24"/>
                </a:solidFill>
                <a:latin typeface="Arial"/>
                <a:cs typeface="Arial"/>
                <a:sym typeface="Arial"/>
              </a:rPr>
              <a:t>İTALYA</a:t>
            </a:r>
            <a:endParaRPr lang="it-IT" dirty="0"/>
          </a:p>
        </p:txBody>
      </p:sp>
      <p:pic>
        <p:nvPicPr>
          <p:cNvPr id="2050" name="Picture 2">
            <a:extLst>
              <a:ext uri="{FF2B5EF4-FFF2-40B4-BE49-F238E27FC236}">
                <a16:creationId xmlns:a16="http://schemas.microsoft.com/office/drawing/2014/main" id="{205D9C41-032F-36F2-D814-451E67CEE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6" y="2243628"/>
            <a:ext cx="3181347" cy="2094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178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D49758AD-653A-6BEF-87E3-00452D0F7D6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9FCDC67-9057-3C4A-F598-202CB2FAACE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467087D-AA80-C6BF-EB1F-CF4B4E8BB264}"/>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5B3D9BE2-53E7-934D-EF66-E35984807F0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410AF72-F00E-89A4-DB4C-A953029DDAA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CE197D38-4364-C2BE-842F-5440D6BBA57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Ulusal veriler</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53F33415-CE4C-C931-EA8C-DFA6A3181F07}"/>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00617CB9-996E-2063-070B-FF012B38975F}"/>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dirty="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dirty="0">
              <a:ln>
                <a:noFill/>
              </a:ln>
              <a:solidFill>
                <a:srgbClr val="FFFFFF"/>
              </a:solidFill>
              <a:effectLst/>
              <a:uLnTx/>
              <a:uFillTx/>
              <a:latin typeface="Arial"/>
              <a:ea typeface="+mn-ea"/>
              <a:cs typeface="Arial"/>
              <a:sym typeface="Arial"/>
            </a:endParaRPr>
          </a:p>
        </p:txBody>
      </p:sp>
      <p:sp>
        <p:nvSpPr>
          <p:cNvPr id="2" name="Google Shape;57;p3">
            <a:extLst>
              <a:ext uri="{FF2B5EF4-FFF2-40B4-BE49-F238E27FC236}">
                <a16:creationId xmlns:a16="http://schemas.microsoft.com/office/drawing/2014/main" id="{B6AB7C3D-49D3-2FC7-626D-850364C0F506}"/>
              </a:ext>
            </a:extLst>
          </p:cNvPr>
          <p:cNvSpPr txBox="1"/>
          <p:nvPr/>
        </p:nvSpPr>
        <p:spPr>
          <a:xfrm>
            <a:off x="4638637" y="729882"/>
            <a:ext cx="7382499" cy="2574129"/>
          </a:xfrm>
          <a:prstGeom prst="rect">
            <a:avLst/>
          </a:prstGeom>
          <a:noFill/>
          <a:ln>
            <a:noFill/>
          </a:ln>
        </p:spPr>
        <p:txBody>
          <a:bodyPr spcFirstLastPara="1" wrap="square" lIns="108847" tIns="54423" rIns="108847" bIns="54423" anchor="t" anchorCtr="0">
            <a:noAutofit/>
          </a:bodyPr>
          <a:lstStyle/>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 sz="2419" b="0" i="0" u="none" strike="noStrike" kern="0" cap="none" spc="0" normalizeH="0" baseline="0" noProof="0" dirty="0">
                <a:ln>
                  <a:noFill/>
                </a:ln>
                <a:solidFill>
                  <a:srgbClr val="E88F25"/>
                </a:solidFill>
                <a:effectLst/>
                <a:uLnTx/>
                <a:uFillTx/>
                <a:latin typeface="Degular Text"/>
                <a:ea typeface="+mn-ea"/>
                <a:cs typeface="Arial"/>
                <a:sym typeface="Arial"/>
              </a:rPr>
              <a:t>İtalya'd</a:t>
            </a:r>
            <a:r>
              <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rPr>
              <a:t>a yaklaşık 3 milyon kişinin yeme bozukluğundan muzdarip olduğu tahmin edilmektedir, bu da nüfusun yaklaşık %5'ine denk gelmektedir. </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Tarihsel olarak, yeme bozuklukları çoğunlukla </a:t>
            </a:r>
            <a:r>
              <a:rPr kumimoji="0" lang="en-US" sz="2419" b="0" i="0" u="none" strike="noStrike" kern="0" cap="none" spc="0" normalizeH="0" baseline="0" noProof="0" dirty="0">
                <a:ln>
                  <a:noFill/>
                </a:ln>
                <a:solidFill>
                  <a:srgbClr val="E88F25"/>
                </a:solidFill>
                <a:effectLst/>
                <a:uLnTx/>
                <a:uFillTx/>
                <a:latin typeface="Degular Text"/>
                <a:ea typeface="+mn-ea"/>
                <a:cs typeface="Arial"/>
                <a:sym typeface="Arial"/>
              </a:rPr>
              <a:t>14 ila 25 yaşları arasını </a:t>
            </a: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etkilemiş ve iki kritik anda kendini göstermiştir: ergenlik ve yetişkinliğe geçiş.</a:t>
            </a:r>
          </a:p>
          <a:p>
            <a:pPr marL="0" marR="0" lvl="0" indent="0" algn="just" defTabSz="1105875" rtl="0" eaLnBrk="1" fontAlgn="base" latinLnBrk="0" hangingPunct="1">
              <a:lnSpc>
                <a:spcPct val="100000"/>
              </a:lnSpc>
              <a:spcBef>
                <a:spcPts val="0"/>
              </a:spcBef>
              <a:spcAft>
                <a:spcPts val="0"/>
              </a:spcAft>
              <a:buClr>
                <a:srgbClr val="000000"/>
              </a:buClr>
              <a:buSzTx/>
              <a:buFontTx/>
              <a:buNone/>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r>
              <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rPr>
              <a:t>Cinsiyetler arasında görülme sıklığı açısından tipik farklılıklar vardır:</a:t>
            </a: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US"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en" sz="2419" b="0" i="0" u="none" strike="noStrike" kern="0" cap="none" spc="0" normalizeH="0" baseline="0" noProof="0" dirty="0">
              <a:ln>
                <a:noFill/>
              </a:ln>
              <a:solidFill>
                <a:srgbClr val="000000"/>
              </a:solidFill>
              <a:effectLst/>
              <a:uLnTx/>
              <a:uFillTx/>
              <a:latin typeface="Degular Text"/>
              <a:ea typeface="+mn-ea"/>
              <a:cs typeface="Arial"/>
              <a:sym typeface="Arial"/>
            </a:endParaRPr>
          </a:p>
          <a:p>
            <a:pPr marL="0" marR="0" lvl="0" indent="0" algn="just" defTabSz="1105875" rtl="0" eaLnBrk="1" fontAlgn="base" latinLnBrk="0" hangingPunct="1">
              <a:lnSpc>
                <a:spcPct val="100000"/>
              </a:lnSpc>
              <a:spcBef>
                <a:spcPts val="0"/>
              </a:spcBef>
              <a:spcAft>
                <a:spcPts val="0"/>
              </a:spcAft>
              <a:buClr>
                <a:srgbClr val="000000"/>
              </a:buClr>
              <a:buSzTx/>
              <a:buFont typeface="Wingdings" panose="05000000000000000000" pitchFamily="2" charset="2"/>
              <a:buChar char="§"/>
              <a:tabLst/>
              <a:defRPr/>
            </a:pPr>
            <a:endParaRPr kumimoji="0" lang="it-IT" sz="2419" b="0" i="0" u="none" strike="noStrike" kern="0" cap="none" spc="0" normalizeH="0" baseline="0" noProof="0" dirty="0">
              <a:ln>
                <a:noFill/>
              </a:ln>
              <a:solidFill>
                <a:srgbClr val="000000"/>
              </a:solidFill>
              <a:effectLst/>
              <a:uLnTx/>
              <a:uFillTx/>
              <a:latin typeface="Degular Text"/>
              <a:ea typeface="+mn-ea"/>
              <a:cs typeface="Arial"/>
              <a:sym typeface="Arial"/>
            </a:endParaRPr>
          </a:p>
        </p:txBody>
      </p:sp>
      <p:pic>
        <p:nvPicPr>
          <p:cNvPr id="4" name="Immagine 3" descr="Immagine che contiene mappa, testo, atlante">
            <a:extLst>
              <a:ext uri="{FF2B5EF4-FFF2-40B4-BE49-F238E27FC236}">
                <a16:creationId xmlns:a16="http://schemas.microsoft.com/office/drawing/2014/main" id="{2C35C276-A11F-D458-AB8A-4F0053BC0DE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67303" y="1059071"/>
            <a:ext cx="2825527" cy="3870585"/>
          </a:xfrm>
          <a:prstGeom prst="rect">
            <a:avLst/>
          </a:prstGeom>
        </p:spPr>
      </p:pic>
      <p:graphicFrame>
        <p:nvGraphicFramePr>
          <p:cNvPr id="8" name="Tabella 7">
            <a:extLst>
              <a:ext uri="{FF2B5EF4-FFF2-40B4-BE49-F238E27FC236}">
                <a16:creationId xmlns:a16="http://schemas.microsoft.com/office/drawing/2014/main" id="{D9BB622E-9D05-D16C-3E4C-9263F03BC23A}"/>
              </a:ext>
            </a:extLst>
          </p:cNvPr>
          <p:cNvGraphicFramePr>
            <a:graphicFrameLocks noGrp="1"/>
          </p:cNvGraphicFramePr>
          <p:nvPr/>
        </p:nvGraphicFramePr>
        <p:xfrm>
          <a:off x="5644001" y="4596029"/>
          <a:ext cx="5945850" cy="1202806"/>
        </p:xfrm>
        <a:graphic>
          <a:graphicData uri="http://schemas.openxmlformats.org/drawingml/2006/table">
            <a:tbl>
              <a:tblPr firstRow="1" firstCol="1" bandRow="1">
                <a:tableStyleId>{69CF1AB2-1976-4502-BF36-3FF5EA218861}</a:tableStyleId>
              </a:tblPr>
              <a:tblGrid>
                <a:gridCol w="1828583">
                  <a:extLst>
                    <a:ext uri="{9D8B030D-6E8A-4147-A177-3AD203B41FA5}">
                      <a16:colId xmlns:a16="http://schemas.microsoft.com/office/drawing/2014/main" val="466577887"/>
                    </a:ext>
                  </a:extLst>
                </a:gridCol>
                <a:gridCol w="1655247">
                  <a:extLst>
                    <a:ext uri="{9D8B030D-6E8A-4147-A177-3AD203B41FA5}">
                      <a16:colId xmlns:a16="http://schemas.microsoft.com/office/drawing/2014/main" val="2681033234"/>
                    </a:ext>
                  </a:extLst>
                </a:gridCol>
                <a:gridCol w="2462020">
                  <a:extLst>
                    <a:ext uri="{9D8B030D-6E8A-4147-A177-3AD203B41FA5}">
                      <a16:colId xmlns:a16="http://schemas.microsoft.com/office/drawing/2014/main" val="1252391812"/>
                    </a:ext>
                  </a:extLst>
                </a:gridCol>
              </a:tblGrid>
              <a:tr h="376921">
                <a:tc>
                  <a:txBody>
                    <a:bodyPr/>
                    <a:lstStyle/>
                    <a:p>
                      <a:pPr algn="ctr">
                        <a:lnSpc>
                          <a:spcPct val="107000"/>
                        </a:lnSpc>
                        <a:spcAft>
                          <a:spcPts val="800"/>
                        </a:spcAft>
                      </a:pPr>
                      <a:r>
                        <a:rPr lang="it-IT" sz="2400" kern="100" dirty="0">
                          <a:effectLst/>
                          <a:latin typeface="Degular Text"/>
                        </a:rPr>
                        <a:t> </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KADINLAR</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ctr">
                        <a:lnSpc>
                          <a:spcPct val="107000"/>
                        </a:lnSpc>
                        <a:spcAft>
                          <a:spcPts val="800"/>
                        </a:spcAft>
                      </a:pPr>
                      <a:r>
                        <a:rPr lang="en" sz="2400" kern="100" dirty="0">
                          <a:effectLst/>
                          <a:latin typeface="Degular Text"/>
                        </a:rPr>
                        <a:t>ERKEKLER</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980664913"/>
                  </a:ext>
                </a:extLst>
              </a:tr>
              <a:tr h="448964">
                <a:tc>
                  <a:txBody>
                    <a:bodyPr/>
                    <a:lstStyle/>
                    <a:p>
                      <a:pPr algn="ctr">
                        <a:lnSpc>
                          <a:spcPct val="107000"/>
                        </a:lnSpc>
                        <a:spcAft>
                          <a:spcPts val="800"/>
                        </a:spcAft>
                      </a:pPr>
                      <a:r>
                        <a:rPr lang="en" sz="2400" kern="100">
                          <a:effectLst/>
                          <a:latin typeface="Degular Text"/>
                        </a:rPr>
                        <a:t>ANOREXIA</a:t>
                      </a:r>
                      <a:endParaRPr lang="it-IT" sz="2400" kern="10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0,02-1,4/100.000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4290269893"/>
                  </a:ext>
                </a:extLst>
              </a:tr>
              <a:tr h="376921">
                <a:tc>
                  <a:txBody>
                    <a:bodyPr/>
                    <a:lstStyle/>
                    <a:p>
                      <a:pPr algn="ctr">
                        <a:lnSpc>
                          <a:spcPct val="107000"/>
                        </a:lnSpc>
                        <a:spcAft>
                          <a:spcPts val="800"/>
                        </a:spcAft>
                      </a:pPr>
                      <a:r>
                        <a:rPr lang="en" sz="2400" kern="100" dirty="0">
                          <a:effectLst/>
                          <a:latin typeface="Degular Text"/>
                        </a:rPr>
                        <a:t>BULİMYA</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12/100.000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tc>
                  <a:txBody>
                    <a:bodyPr/>
                    <a:lstStyle/>
                    <a:p>
                      <a:pPr algn="r">
                        <a:lnSpc>
                          <a:spcPct val="107000"/>
                        </a:lnSpc>
                        <a:spcAft>
                          <a:spcPts val="800"/>
                        </a:spcAft>
                      </a:pPr>
                      <a:r>
                        <a:rPr lang="en" sz="2400" kern="100" dirty="0">
                          <a:effectLst/>
                          <a:latin typeface="Degular Text"/>
                        </a:rPr>
                        <a:t>0,8/100.000</a:t>
                      </a:r>
                      <a:endParaRPr lang="it-IT" sz="2400" kern="100" dirty="0">
                        <a:effectLst/>
                        <a:latin typeface="Degular Text"/>
                        <a:ea typeface="Aptos" panose="020B0004020202020204" pitchFamily="34" charset="0"/>
                        <a:cs typeface="Times New Roman" panose="02020603050405020304" pitchFamily="18" charset="0"/>
                      </a:endParaRPr>
                    </a:p>
                  </a:txBody>
                  <a:tcPr marL="90288" marR="90288" marT="0" marB="0">
                    <a:gradFill flip="none" rotWithShape="1">
                      <a:gsLst>
                        <a:gs pos="0">
                          <a:srgbClr val="E88F25">
                            <a:tint val="66000"/>
                            <a:satMod val="160000"/>
                          </a:srgbClr>
                        </a:gs>
                        <a:gs pos="50000">
                          <a:srgbClr val="E88F25">
                            <a:tint val="44500"/>
                            <a:satMod val="160000"/>
                          </a:srgbClr>
                        </a:gs>
                        <a:gs pos="100000">
                          <a:srgbClr val="E88F25">
                            <a:tint val="23500"/>
                            <a:satMod val="160000"/>
                          </a:srgbClr>
                        </a:gs>
                      </a:gsLst>
                      <a:lin ang="2700000" scaled="1"/>
                      <a:tileRect/>
                    </a:gradFill>
                  </a:tcPr>
                </a:tc>
                <a:extLst>
                  <a:ext uri="{0D108BD9-81ED-4DB2-BD59-A6C34878D82A}">
                    <a16:rowId xmlns:a16="http://schemas.microsoft.com/office/drawing/2014/main" val="207194751"/>
                  </a:ext>
                </a:extLst>
              </a:tr>
            </a:tbl>
          </a:graphicData>
        </a:graphic>
      </p:graphicFrame>
    </p:spTree>
    <p:extLst>
      <p:ext uri="{BB962C8B-B14F-4D97-AF65-F5344CB8AC3E}">
        <p14:creationId xmlns:p14="http://schemas.microsoft.com/office/powerpoint/2010/main" val="1690506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392C150-BEB3-2083-7AAF-DF86F0979AA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DA8D20B-798D-E0B0-B6DB-46BA0EE9CC68}"/>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0B90F9BE-C87C-B473-54ED-56AD0FA4078E}"/>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25494FC5-311B-D2DE-62B9-F7CE99E080A7}"/>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78E134F-9FD9-3C0F-08BF-CA85AECE65FF}"/>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E9A1FE3E-E169-7DCE-31AD-3F9A6AD666D2}"/>
              </a:ext>
            </a:extLst>
          </p:cNvPr>
          <p:cNvSpPr txBox="1"/>
          <p:nvPr/>
        </p:nvSpPr>
        <p:spPr>
          <a:xfrm>
            <a:off x="287743" y="210432"/>
            <a:ext cx="1178869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sz="1400" b="0" i="0" u="none" strike="noStrike" kern="1200" spc="0" baseline="0">
                <a:solidFill>
                  <a:prstClr val="black">
                    <a:lumMod val="65000"/>
                    <a:lumOff val="35000"/>
                  </a:prstClr>
                </a:solidFill>
                <a:latin typeface="+mn-lt"/>
                <a:ea typeface="+mn-ea"/>
                <a:cs typeface="+mn-cs"/>
              </a:defRPr>
            </a:pPr>
            <a:r>
              <a:rPr kumimoji="0" lang="en" sz="3144" b="0" i="0" u="none" strike="noStrike" kern="1200" cap="none" spc="0" normalizeH="0" baseline="0" noProof="0" dirty="0">
                <a:ln>
                  <a:noFill/>
                </a:ln>
                <a:solidFill>
                  <a:srgbClr val="E98E24"/>
                </a:solidFill>
                <a:effectLst/>
                <a:uLnTx/>
                <a:uFillTx/>
                <a:latin typeface="Arial"/>
                <a:ea typeface="+mn-ea"/>
                <a:cs typeface="Arial"/>
                <a:sym typeface="Arial"/>
              </a:rPr>
              <a:t>Bölgesel hizmetler tarafından tespit edilen yeni yeme bozukluğu vakaları</a:t>
            </a:r>
            <a:endParaRPr kumimoji="0" lang="it-IT" sz="3144" b="0" i="0" u="none" strike="noStrike" kern="1200" cap="none" spc="0" normalizeH="0" baseline="0" noProof="0" dirty="0">
              <a:ln>
                <a:noFill/>
              </a:ln>
              <a:solidFill>
                <a:srgbClr val="E98E24"/>
              </a:solidFill>
              <a:effectLst/>
              <a:uLnTx/>
              <a:uFillTx/>
              <a:latin typeface="Arial"/>
              <a:ea typeface="+mn-ea"/>
              <a:cs typeface="Arial"/>
              <a:sym typeface="Arial"/>
            </a:endParaRPr>
          </a:p>
        </p:txBody>
      </p:sp>
      <p:sp>
        <p:nvSpPr>
          <p:cNvPr id="47" name="Google Shape;47;p2">
            <a:extLst>
              <a:ext uri="{FF2B5EF4-FFF2-40B4-BE49-F238E27FC236}">
                <a16:creationId xmlns:a16="http://schemas.microsoft.com/office/drawing/2014/main" id="{04A7E233-9BDC-47D9-8B02-F20D9B9EA53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4" name="Immagine 3">
            <a:extLst>
              <a:ext uri="{FF2B5EF4-FFF2-40B4-BE49-F238E27FC236}">
                <a16:creationId xmlns:a16="http://schemas.microsoft.com/office/drawing/2014/main" id="{FD1C0873-5212-8858-CB12-0378DFDB9361}"/>
              </a:ext>
            </a:extLst>
          </p:cNvPr>
          <p:cNvPicPr>
            <a:picLocks noChangeAspect="1"/>
          </p:cNvPicPr>
          <p:nvPr/>
        </p:nvPicPr>
        <p:blipFill>
          <a:blip r:embed="rId5"/>
          <a:stretch>
            <a:fillRect/>
          </a:stretch>
        </p:blipFill>
        <p:spPr>
          <a:xfrm>
            <a:off x="2123505" y="854916"/>
            <a:ext cx="9112463" cy="4813948"/>
          </a:xfrm>
          <a:prstGeom prst="rect">
            <a:avLst/>
          </a:prstGeom>
        </p:spPr>
      </p:pic>
    </p:spTree>
    <p:extLst>
      <p:ext uri="{BB962C8B-B14F-4D97-AF65-F5344CB8AC3E}">
        <p14:creationId xmlns:p14="http://schemas.microsoft.com/office/powerpoint/2010/main" val="3191654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4F30ACAC-30B1-9B4F-EF12-457CFDAC024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03BE7FF-C31C-3B0E-7AB4-9B37A0828174}"/>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168DCBFC-1894-AF8A-065B-0B933052712F}"/>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1EB7006-0BC0-8E0A-EDCC-D60AF8B24E64}"/>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406ED3C-6076-46CB-AE7D-E591E2494AB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2678C4BD-3960-5A94-E2B0-6EE0294DF613}"/>
              </a:ext>
            </a:extLst>
          </p:cNvPr>
          <p:cNvSpPr txBox="1"/>
          <p:nvPr/>
        </p:nvSpPr>
        <p:spPr>
          <a:xfrm>
            <a:off x="1117154" y="210432"/>
            <a:ext cx="10373167"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4354" b="0" i="0" u="none" strike="noStrike" kern="0" cap="none" spc="0" normalizeH="0" baseline="0" noProof="0" dirty="0">
                <a:ln>
                  <a:noFill/>
                </a:ln>
                <a:solidFill>
                  <a:srgbClr val="E98E24"/>
                </a:solidFill>
                <a:effectLst/>
                <a:uLnTx/>
                <a:uFillTx/>
                <a:latin typeface="Arial"/>
                <a:ea typeface="Arial"/>
                <a:cs typeface="Arial"/>
                <a:sym typeface="Arial"/>
              </a:rPr>
              <a:t>İki önemli haber</a:t>
            </a:r>
            <a:endParaRPr kumimoji="0" sz="2419"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a:extLst>
              <a:ext uri="{FF2B5EF4-FFF2-40B4-BE49-F238E27FC236}">
                <a16:creationId xmlns:a16="http://schemas.microsoft.com/office/drawing/2014/main" id="{4F70FF90-920E-6461-02E5-802737EA35F2}"/>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3D1EDD51-3F57-ED65-3270-8291C9E0986D}"/>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grpSp>
        <p:nvGrpSpPr>
          <p:cNvPr id="2" name="Gruppo 1">
            <a:extLst>
              <a:ext uri="{FF2B5EF4-FFF2-40B4-BE49-F238E27FC236}">
                <a16:creationId xmlns:a16="http://schemas.microsoft.com/office/drawing/2014/main" id="{75B22BF7-2AB4-8325-76DA-57B0A8DCA22E}"/>
              </a:ext>
            </a:extLst>
          </p:cNvPr>
          <p:cNvGrpSpPr/>
          <p:nvPr/>
        </p:nvGrpSpPr>
        <p:grpSpPr>
          <a:xfrm>
            <a:off x="4562453" y="1236537"/>
            <a:ext cx="2899126" cy="2634049"/>
            <a:chOff x="-138885" y="-683937"/>
            <a:chExt cx="2397148" cy="3444782"/>
          </a:xfrm>
        </p:grpSpPr>
        <p:sp>
          <p:nvSpPr>
            <p:cNvPr id="3" name="Rettangolo 2">
              <a:extLst>
                <a:ext uri="{FF2B5EF4-FFF2-40B4-BE49-F238E27FC236}">
                  <a16:creationId xmlns:a16="http://schemas.microsoft.com/office/drawing/2014/main" id="{A935D5C8-47EB-11F4-F975-656DB958B92A}"/>
                </a:ext>
              </a:extLst>
            </p:cNvPr>
            <p:cNvSpPr/>
            <p:nvPr/>
          </p:nvSpPr>
          <p:spPr>
            <a:xfrm>
              <a:off x="0" y="0"/>
              <a:ext cx="2258263"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4" name="CasellaDiTesto 3">
              <a:extLst>
                <a:ext uri="{FF2B5EF4-FFF2-40B4-BE49-F238E27FC236}">
                  <a16:creationId xmlns:a16="http://schemas.microsoft.com/office/drawing/2014/main" id="{24D02E5C-11B7-4AA8-408D-49F16CFBDF5C}"/>
                </a:ext>
              </a:extLst>
            </p:cNvPr>
            <p:cNvSpPr txBox="1"/>
            <p:nvPr/>
          </p:nvSpPr>
          <p:spPr>
            <a:xfrm>
              <a:off x="-138885" y="-683937"/>
              <a:ext cx="2258263" cy="276084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9019" tIns="129019" rIns="129019" bIns="129019" numCol="1" spcCol="1270" anchor="t" anchorCtr="0">
              <a:noAutofit/>
            </a:bodyPr>
            <a:lstStyle/>
            <a:p>
              <a:pPr marL="0" marR="0" lvl="0" indent="0" algn="l" defTabSz="1505219"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Hastalıkların başlangıç yaşının düşürülmesi</a:t>
              </a:r>
              <a:r>
                <a:rPr kumimoji="0" lang="en" sz="2903"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 </a:t>
              </a:r>
            </a:p>
          </p:txBody>
        </p:sp>
      </p:grpSp>
      <p:grpSp>
        <p:nvGrpSpPr>
          <p:cNvPr id="5" name="Gruppo 4">
            <a:extLst>
              <a:ext uri="{FF2B5EF4-FFF2-40B4-BE49-F238E27FC236}">
                <a16:creationId xmlns:a16="http://schemas.microsoft.com/office/drawing/2014/main" id="{69740178-4DBF-1C15-1BEB-1ADBF833DA79}"/>
              </a:ext>
            </a:extLst>
          </p:cNvPr>
          <p:cNvGrpSpPr/>
          <p:nvPr/>
        </p:nvGrpSpPr>
        <p:grpSpPr>
          <a:xfrm>
            <a:off x="6974431" y="1320916"/>
            <a:ext cx="5090948" cy="1665417"/>
            <a:chOff x="1992312" y="-585165"/>
            <a:chExt cx="4625617" cy="1932694"/>
          </a:xfrm>
        </p:grpSpPr>
        <p:sp>
          <p:nvSpPr>
            <p:cNvPr id="6" name="Rettangolo 5">
              <a:extLst>
                <a:ext uri="{FF2B5EF4-FFF2-40B4-BE49-F238E27FC236}">
                  <a16:creationId xmlns:a16="http://schemas.microsoft.com/office/drawing/2014/main" id="{8F1EB067-A41D-D9AA-91AC-4845192A94D7}"/>
                </a:ext>
              </a:extLst>
            </p:cNvPr>
            <p:cNvSpPr/>
            <p:nvPr/>
          </p:nvSpPr>
          <p:spPr>
            <a:xfrm>
              <a:off x="2340007" y="64168"/>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7" name="CasellaDiTesto 6">
              <a:extLst>
                <a:ext uri="{FF2B5EF4-FFF2-40B4-BE49-F238E27FC236}">
                  <a16:creationId xmlns:a16="http://schemas.microsoft.com/office/drawing/2014/main" id="{5377660B-3E15-5659-5BCC-01DAD7E7CC24}"/>
                </a:ext>
              </a:extLst>
            </p:cNvPr>
            <p:cNvSpPr txBox="1"/>
            <p:nvPr/>
          </p:nvSpPr>
          <p:spPr>
            <a:xfrm>
              <a:off x="1992312" y="-585165"/>
              <a:ext cx="4625617" cy="1283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l"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2023 yılında yeni hastaların %30'u 14 yaşın altındadır.</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Calibri"/>
                <a:ea typeface="+mn-ea"/>
                <a:cs typeface="+mn-cs"/>
                <a:sym typeface="Arial"/>
              </a:endParaRPr>
            </a:p>
          </p:txBody>
        </p:sp>
      </p:grpSp>
      <p:grpSp>
        <p:nvGrpSpPr>
          <p:cNvPr id="8" name="Gruppo 7">
            <a:extLst>
              <a:ext uri="{FF2B5EF4-FFF2-40B4-BE49-F238E27FC236}">
                <a16:creationId xmlns:a16="http://schemas.microsoft.com/office/drawing/2014/main" id="{AF436785-815E-AF6F-092A-6155BF766366}"/>
              </a:ext>
            </a:extLst>
          </p:cNvPr>
          <p:cNvGrpSpPr/>
          <p:nvPr/>
        </p:nvGrpSpPr>
        <p:grpSpPr>
          <a:xfrm>
            <a:off x="7003341" y="2110581"/>
            <a:ext cx="5191096" cy="1628607"/>
            <a:chOff x="2325662" y="1348441"/>
            <a:chExt cx="4292267" cy="1346617"/>
          </a:xfrm>
        </p:grpSpPr>
        <p:sp>
          <p:nvSpPr>
            <p:cNvPr id="9" name="Rettangolo 8">
              <a:extLst>
                <a:ext uri="{FF2B5EF4-FFF2-40B4-BE49-F238E27FC236}">
                  <a16:creationId xmlns:a16="http://schemas.microsoft.com/office/drawing/2014/main" id="{DAA48B2A-C011-0E2A-8E18-5ADDB43A914C}"/>
                </a:ext>
              </a:extLst>
            </p:cNvPr>
            <p:cNvSpPr/>
            <p:nvPr/>
          </p:nvSpPr>
          <p:spPr>
            <a:xfrm>
              <a:off x="2340007" y="1411697"/>
              <a:ext cx="4277922" cy="12833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0" name="CasellaDiTesto 9">
              <a:extLst>
                <a:ext uri="{FF2B5EF4-FFF2-40B4-BE49-F238E27FC236}">
                  <a16:creationId xmlns:a16="http://schemas.microsoft.com/office/drawing/2014/main" id="{517916C6-E2E1-C5E2-6507-16C2A2F7C3E7}"/>
                </a:ext>
              </a:extLst>
            </p:cNvPr>
            <p:cNvSpPr txBox="1"/>
            <p:nvPr/>
          </p:nvSpPr>
          <p:spPr>
            <a:xfrm>
              <a:off x="2325662" y="1348441"/>
              <a:ext cx="4277922" cy="128336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7549" tIns="87549" rIns="87549" bIns="87549" numCol="1" spcCol="1270" anchor="t" anchorCtr="0">
              <a:noAutofit/>
            </a:bodyPr>
            <a:lstStyle/>
            <a:p>
              <a:pPr marL="0" marR="0" lvl="0" indent="0" algn="just" defTabSz="1021399"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Son yıllarda, 8-9 yaşlarındaki çocukların genellikle ergenlere özgü semptomlar göstermesiyle, çocukluk çağındaki vakalarda endişe verici bir artış olmuştur.</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1" name="Gruppo 10">
            <a:extLst>
              <a:ext uri="{FF2B5EF4-FFF2-40B4-BE49-F238E27FC236}">
                <a16:creationId xmlns:a16="http://schemas.microsoft.com/office/drawing/2014/main" id="{8AD0FAAC-1A5A-FDF2-FA4E-C245FEB4AE39}"/>
              </a:ext>
            </a:extLst>
          </p:cNvPr>
          <p:cNvGrpSpPr/>
          <p:nvPr/>
        </p:nvGrpSpPr>
        <p:grpSpPr>
          <a:xfrm>
            <a:off x="4561293" y="3299538"/>
            <a:ext cx="2760145" cy="2782810"/>
            <a:chOff x="-145820" y="2624807"/>
            <a:chExt cx="2424245" cy="2896883"/>
          </a:xfrm>
        </p:grpSpPr>
        <p:sp>
          <p:nvSpPr>
            <p:cNvPr id="12" name="Rettangolo 11">
              <a:extLst>
                <a:ext uri="{FF2B5EF4-FFF2-40B4-BE49-F238E27FC236}">
                  <a16:creationId xmlns:a16="http://schemas.microsoft.com/office/drawing/2014/main" id="{26F44069-DF07-61A2-4429-DCAA8D0F2948}"/>
                </a:ext>
              </a:extLst>
            </p:cNvPr>
            <p:cNvSpPr/>
            <p:nvPr/>
          </p:nvSpPr>
          <p:spPr>
            <a:xfrm>
              <a:off x="0" y="2760845"/>
              <a:ext cx="1893464" cy="2760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3" name="CasellaDiTesto 12">
              <a:extLst>
                <a:ext uri="{FF2B5EF4-FFF2-40B4-BE49-F238E27FC236}">
                  <a16:creationId xmlns:a16="http://schemas.microsoft.com/office/drawing/2014/main" id="{762631BA-B101-57B0-D20C-5550918ABCF5}"/>
                </a:ext>
              </a:extLst>
            </p:cNvPr>
            <p:cNvSpPr txBox="1"/>
            <p:nvPr/>
          </p:nvSpPr>
          <p:spPr>
            <a:xfrm>
              <a:off x="-145820" y="2624807"/>
              <a:ext cx="2424245" cy="276084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Erkek nüfusunda artış:</a:t>
              </a:r>
              <a:endParaRPr kumimoji="0" lang="en-US" sz="2903" b="1"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14" name="Gruppo 13">
            <a:extLst>
              <a:ext uri="{FF2B5EF4-FFF2-40B4-BE49-F238E27FC236}">
                <a16:creationId xmlns:a16="http://schemas.microsoft.com/office/drawing/2014/main" id="{B9FEB150-806C-97B6-E143-6C7CFE74F7B7}"/>
              </a:ext>
            </a:extLst>
          </p:cNvPr>
          <p:cNvGrpSpPr/>
          <p:nvPr/>
        </p:nvGrpSpPr>
        <p:grpSpPr>
          <a:xfrm>
            <a:off x="7038696" y="3877181"/>
            <a:ext cx="5173747" cy="1816987"/>
            <a:chOff x="1678637" y="2690752"/>
            <a:chExt cx="4936505" cy="2702871"/>
          </a:xfrm>
        </p:grpSpPr>
        <p:sp>
          <p:nvSpPr>
            <p:cNvPr id="15" name="Rettangolo 14">
              <a:extLst>
                <a:ext uri="{FF2B5EF4-FFF2-40B4-BE49-F238E27FC236}">
                  <a16:creationId xmlns:a16="http://schemas.microsoft.com/office/drawing/2014/main" id="{8EE44975-B96D-74A5-7030-FDF4C2D16928}"/>
                </a:ext>
              </a:extLst>
            </p:cNvPr>
            <p:cNvSpPr/>
            <p:nvPr/>
          </p:nvSpPr>
          <p:spPr>
            <a:xfrm>
              <a:off x="1981995" y="2886215"/>
              <a:ext cx="4633147" cy="250740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693"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16" name="CasellaDiTesto 15">
              <a:extLst>
                <a:ext uri="{FF2B5EF4-FFF2-40B4-BE49-F238E27FC236}">
                  <a16:creationId xmlns:a16="http://schemas.microsoft.com/office/drawing/2014/main" id="{B410EC10-1CC1-D96A-F359-A9DEFA17F949}"/>
                </a:ext>
              </a:extLst>
            </p:cNvPr>
            <p:cNvSpPr txBox="1"/>
            <p:nvPr/>
          </p:nvSpPr>
          <p:spPr>
            <a:xfrm>
              <a:off x="1678637" y="2690752"/>
              <a:ext cx="4633147" cy="209951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9706" tIns="179706" rIns="179706" bIns="179706" numCol="1" spcCol="1270" anchor="ctr" anchorCtr="0">
              <a:noAutofit/>
            </a:bodyPr>
            <a:lstStyle/>
            <a:p>
              <a:pPr marL="0" marR="0" lvl="0" indent="0" algn="l" defTabSz="2096555" rtl="0" eaLnBrk="1" fontAlgn="auto" latinLnBrk="0" hangingPunct="1">
                <a:lnSpc>
                  <a:spcPct val="90000"/>
                </a:lnSpc>
                <a:spcBef>
                  <a:spcPct val="0"/>
                </a:spcBef>
                <a:spcAft>
                  <a:spcPct val="35000"/>
                </a:spcAft>
                <a:buClr>
                  <a:srgbClr val="000000"/>
                </a:buClr>
                <a:buSzTx/>
                <a:buFontTx/>
                <a:buNone/>
                <a:tabLst/>
                <a:defRPr/>
              </a:pPr>
              <a:r>
                <a:rPr kumimoji="0" lang="en"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12 ila 17 yaş arasındaki vakaların %10'u erkek nüfusu ilgilendirmektedir.</a:t>
              </a:r>
              <a:endParaRPr kumimoji="0" lang="en-US" sz="2298" b="0" i="0" u="none" strike="noStrike" kern="120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pic>
        <p:nvPicPr>
          <p:cNvPr id="18" name="Immagine 17" descr="Immagine che contiene design, arte">
            <a:extLst>
              <a:ext uri="{FF2B5EF4-FFF2-40B4-BE49-F238E27FC236}">
                <a16:creationId xmlns:a16="http://schemas.microsoft.com/office/drawing/2014/main" id="{F11AEAAE-8CF2-B46A-1EB1-1301F97905E6}"/>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82511" y="1759509"/>
            <a:ext cx="4248735" cy="3188251"/>
          </a:xfrm>
          <a:prstGeom prst="rect">
            <a:avLst/>
          </a:prstGeom>
        </p:spPr>
      </p:pic>
    </p:spTree>
    <p:extLst>
      <p:ext uri="{BB962C8B-B14F-4D97-AF65-F5344CB8AC3E}">
        <p14:creationId xmlns:p14="http://schemas.microsoft.com/office/powerpoint/2010/main" val="20004569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B4D626BC-AFC2-9898-25E3-4B5C1AFA0DFF}"/>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92E1DB07-D892-6B18-4D19-22558FC5C46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B400C26B-3F50-D974-D3A8-AFF3A437659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9D9BB8A1-F676-4F65-CC20-30AD5A03FFA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20C1399B-6023-26F5-2E29-5F3CF675E835}"/>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A4313E56-6443-8846-F00C-14F0D3753441}"/>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5CC119A4-C919-624D-64BC-FDCA0507E32A}"/>
              </a:ext>
            </a:extLst>
          </p:cNvPr>
          <p:cNvSpPr>
            <a:spLocks noGrp="1"/>
          </p:cNvSpPr>
          <p:nvPr>
            <p:ph type="title"/>
          </p:nvPr>
        </p:nvSpPr>
        <p:spPr/>
        <p:txBody>
          <a:bodyPr/>
          <a:lstStyle/>
          <a:p>
            <a:r>
              <a:rPr lang="es-ES" sz="4400" kern="0" dirty="0">
                <a:solidFill>
                  <a:srgbClr val="E98E24"/>
                </a:solidFill>
                <a:latin typeface="Arial"/>
                <a:cs typeface="Arial"/>
                <a:sym typeface="Arial"/>
              </a:rPr>
              <a:t>PORTEKİZ</a:t>
            </a:r>
            <a:endParaRPr lang="it-IT" dirty="0"/>
          </a:p>
        </p:txBody>
      </p:sp>
      <p:pic>
        <p:nvPicPr>
          <p:cNvPr id="3074" name="Picture 2">
            <a:extLst>
              <a:ext uri="{FF2B5EF4-FFF2-40B4-BE49-F238E27FC236}">
                <a16:creationId xmlns:a16="http://schemas.microsoft.com/office/drawing/2014/main" id="{87498AF9-69E0-1551-2F15-CB87E7AD18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2557463"/>
            <a:ext cx="3314436" cy="218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11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19ECAC9-69D6-F188-7E5B-9C47D435F479}"/>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1D30EAD-44AD-82F9-D82E-9CB83984AC26}"/>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D0476E33-14F5-2F1B-FF6C-10279139F3B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F3E72209-AB3B-BEDD-8127-6B1C0B1D896A}"/>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F282B23B-8E52-D98E-E94D-6A58A0D1A25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12A234CF-C53B-23F3-923F-2E899E56D757}"/>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natura, iceberg, nuvola, Calotta polare">
            <a:extLst>
              <a:ext uri="{FF2B5EF4-FFF2-40B4-BE49-F238E27FC236}">
                <a16:creationId xmlns:a16="http://schemas.microsoft.com/office/drawing/2014/main" id="{F16A2CD7-C6F9-7BA4-5DDA-FE3B15D496A6}"/>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t="1120" r="-6" b="2222"/>
          <a:stretch/>
        </p:blipFill>
        <p:spPr>
          <a:xfrm>
            <a:off x="4137102" y="10"/>
            <a:ext cx="8054896" cy="5712765"/>
          </a:xfrm>
          <a:prstGeom prst="rect">
            <a:avLst/>
          </a:prstGeom>
        </p:spPr>
      </p:pic>
      <p:sp>
        <p:nvSpPr>
          <p:cNvPr id="3" name="CasellaDiTesto 2">
            <a:extLst>
              <a:ext uri="{FF2B5EF4-FFF2-40B4-BE49-F238E27FC236}">
                <a16:creationId xmlns:a16="http://schemas.microsoft.com/office/drawing/2014/main" id="{8344DFB5-0016-2D29-F364-3F1F3FD3FE86}"/>
              </a:ext>
            </a:extLst>
          </p:cNvPr>
          <p:cNvSpPr txBox="1"/>
          <p:nvPr/>
        </p:nvSpPr>
        <p:spPr>
          <a:xfrm>
            <a:off x="202580" y="1607105"/>
            <a:ext cx="3822189" cy="3742762"/>
          </a:xfrm>
          <a:prstGeom prst="rect">
            <a:avLst/>
          </a:prstGeom>
        </p:spPr>
        <p:txBody>
          <a:bodyPr vert="horz" lIns="91440" tIns="45720" rIns="91440" bIns="45720" rtlCol="0">
            <a:normAutofit lnSpcReduction="10000"/>
          </a:bodyPr>
          <a:lstStyle/>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Yeme bozukluklarının epidemiyolojisi özellikle zordur ve mevcut veriler çoğu zaman yanıltıcı olabilir. </a:t>
            </a:r>
          </a:p>
          <a:p>
            <a:pPr algn="just">
              <a:lnSpc>
                <a:spcPct val="90000"/>
              </a:lnSpc>
              <a:spcAft>
                <a:spcPts val="800"/>
              </a:spcAft>
            </a:pPr>
            <a:r>
              <a:rPr lang="en-US" sz="2600" b="1" kern="0" dirty="0">
                <a:latin typeface="Times New Roman" panose="02020603050405020304" pitchFamily="18" charset="0"/>
                <a:cs typeface="Times New Roman" panose="02020603050405020304" pitchFamily="18" charset="0"/>
              </a:rPr>
              <a:t>Epidemiyolojik rakamların yeme bozukluklarının gerçek yükünü olduğundan az gösterdiğine inanılmaktadır. </a:t>
            </a:r>
          </a:p>
        </p:txBody>
      </p:sp>
    </p:spTree>
    <p:extLst>
      <p:ext uri="{BB962C8B-B14F-4D97-AF65-F5344CB8AC3E}">
        <p14:creationId xmlns:p14="http://schemas.microsoft.com/office/powerpoint/2010/main" val="32322181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ángulo 17"/>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p:cNvPicPr/>
          <p:nvPr/>
        </p:nvPicPr>
        <p:blipFill>
          <a:blip r:embed="rId2"/>
          <a:stretch/>
        </p:blipFill>
        <p:spPr>
          <a:xfrm>
            <a:off x="820046" y="5529407"/>
            <a:ext cx="1115460" cy="1105881"/>
          </a:xfrm>
          <a:prstGeom prst="rect">
            <a:avLst/>
          </a:prstGeom>
          <a:noFill/>
          <a:ln w="0">
            <a:noFill/>
          </a:ln>
        </p:spPr>
      </p:pic>
      <p:sp>
        <p:nvSpPr>
          <p:cNvPr id="20" name="Rectángulo 19"/>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p:cNvPicPr/>
          <p:nvPr/>
        </p:nvPicPr>
        <p:blipFill>
          <a:blip r:embed="rId3"/>
          <a:stretch/>
        </p:blipFill>
        <p:spPr>
          <a:xfrm>
            <a:off x="9807291" y="6267822"/>
            <a:ext cx="1962722" cy="437128"/>
          </a:xfrm>
          <a:prstGeom prst="rect">
            <a:avLst/>
          </a:prstGeom>
          <a:noFill/>
          <a:ln w="0">
            <a:noFill/>
          </a:ln>
        </p:spPr>
      </p:pic>
      <p:sp>
        <p:nvSpPr>
          <p:cNvPr id="23" name="CuadroTexto 22"/>
          <p:cNvSpPr txBox="1"/>
          <p:nvPr/>
        </p:nvSpPr>
        <p:spPr>
          <a:xfrm>
            <a:off x="191549" y="224703"/>
            <a:ext cx="6610713"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Bilimsel Rapor - Portekiz 2000-2014 yılları arasında ülke çapında yapılan çalışma </a:t>
            </a:r>
          </a:p>
        </p:txBody>
      </p:sp>
      <p:sp>
        <p:nvSpPr>
          <p:cNvPr id="25" name="Conector recto 24"/>
          <p:cNvSpPr/>
          <p:nvPr/>
        </p:nvSpPr>
        <p:spPr>
          <a:xfrm>
            <a:off x="5419032" y="2461354"/>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3" name="Imagem 2">
            <a:extLst>
              <a:ext uri="{FF2B5EF4-FFF2-40B4-BE49-F238E27FC236}">
                <a16:creationId xmlns:a16="http://schemas.microsoft.com/office/drawing/2014/main" id="{1606BE74-EEB8-8F87-C357-EBD49FF18707}"/>
              </a:ext>
            </a:extLst>
          </p:cNvPr>
          <p:cNvPicPr>
            <a:picLocks noChangeAspect="1"/>
          </p:cNvPicPr>
          <p:nvPr/>
        </p:nvPicPr>
        <p:blipFill>
          <a:blip r:embed="rId4"/>
          <a:stretch>
            <a:fillRect/>
          </a:stretch>
        </p:blipFill>
        <p:spPr>
          <a:xfrm>
            <a:off x="404801" y="2359738"/>
            <a:ext cx="4753937" cy="1935291"/>
          </a:xfrm>
          <a:prstGeom prst="rect">
            <a:avLst/>
          </a:prstGeom>
        </p:spPr>
      </p:pic>
      <p:pic>
        <p:nvPicPr>
          <p:cNvPr id="4" name="Imagem 3">
            <a:extLst>
              <a:ext uri="{FF2B5EF4-FFF2-40B4-BE49-F238E27FC236}">
                <a16:creationId xmlns:a16="http://schemas.microsoft.com/office/drawing/2014/main" id="{4963C8D9-1990-2DAD-EFA3-E6A4D406728A}"/>
              </a:ext>
            </a:extLst>
          </p:cNvPr>
          <p:cNvPicPr>
            <a:picLocks noChangeAspect="1"/>
          </p:cNvPicPr>
          <p:nvPr/>
        </p:nvPicPr>
        <p:blipFill>
          <a:blip r:embed="rId5"/>
          <a:stretch>
            <a:fillRect/>
          </a:stretch>
        </p:blipFill>
        <p:spPr>
          <a:xfrm>
            <a:off x="4896185" y="224704"/>
            <a:ext cx="651535" cy="435225"/>
          </a:xfrm>
          <a:prstGeom prst="rect">
            <a:avLst/>
          </a:prstGeom>
        </p:spPr>
      </p:pic>
      <p:pic>
        <p:nvPicPr>
          <p:cNvPr id="5" name="Imagem 4">
            <a:extLst>
              <a:ext uri="{FF2B5EF4-FFF2-40B4-BE49-F238E27FC236}">
                <a16:creationId xmlns:a16="http://schemas.microsoft.com/office/drawing/2014/main" id="{E9C4CC86-E88F-7DF2-CB7B-CB8B4A439859}"/>
              </a:ext>
            </a:extLst>
          </p:cNvPr>
          <p:cNvPicPr>
            <a:picLocks noChangeAspect="1"/>
          </p:cNvPicPr>
          <p:nvPr/>
        </p:nvPicPr>
        <p:blipFill>
          <a:blip r:embed="rId6"/>
          <a:stretch>
            <a:fillRect/>
          </a:stretch>
        </p:blipFill>
        <p:spPr>
          <a:xfrm>
            <a:off x="6359883" y="44269"/>
            <a:ext cx="4956736" cy="5668106"/>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B06B5-4BB2-76DD-F327-F47485EE3348}"/>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37BB88A3-49C2-1E39-7F23-431C3993603B}"/>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3F386A6-FAF7-8E57-A963-E4131F6C7282}"/>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89CD485B-9FDE-EE3D-DB5F-FCDFAE73E3E2}"/>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82D5CDF7-3094-6F52-8262-46C782CCFF2C}"/>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9CDA7944-E48B-19CC-7B40-42C09BC0D6A5}"/>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Yeme ve Kilo Bozuklukları - Anoreksiya, Bulimia ve Obezite Üzerine Çalışmalar, COVID-19 sırasında</a:t>
            </a:r>
          </a:p>
        </p:txBody>
      </p:sp>
      <p:sp>
        <p:nvSpPr>
          <p:cNvPr id="25" name="Conector recto 24">
            <a:extLst>
              <a:ext uri="{FF2B5EF4-FFF2-40B4-BE49-F238E27FC236}">
                <a16:creationId xmlns:a16="http://schemas.microsoft.com/office/drawing/2014/main" id="{1FF9E437-535B-8856-771A-2B0CED585BEC}"/>
              </a:ext>
            </a:extLst>
          </p:cNvPr>
          <p:cNvSpPr/>
          <p:nvPr/>
        </p:nvSpPr>
        <p:spPr>
          <a:xfrm>
            <a:off x="3539034" y="1843808"/>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645FFDA3-DAC6-7B19-8864-CB637A909C20}"/>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7" name="Imagem 6">
            <a:extLst>
              <a:ext uri="{FF2B5EF4-FFF2-40B4-BE49-F238E27FC236}">
                <a16:creationId xmlns:a16="http://schemas.microsoft.com/office/drawing/2014/main" id="{76FF41AA-D411-7529-0F64-59B1391D3904}"/>
              </a:ext>
            </a:extLst>
          </p:cNvPr>
          <p:cNvPicPr>
            <a:picLocks noChangeAspect="1"/>
          </p:cNvPicPr>
          <p:nvPr/>
        </p:nvPicPr>
        <p:blipFill>
          <a:blip r:embed="rId5"/>
          <a:stretch>
            <a:fillRect/>
          </a:stretch>
        </p:blipFill>
        <p:spPr>
          <a:xfrm>
            <a:off x="414921" y="1843808"/>
            <a:ext cx="2911010" cy="1563913"/>
          </a:xfrm>
          <a:prstGeom prst="rect">
            <a:avLst/>
          </a:prstGeom>
        </p:spPr>
      </p:pic>
      <p:sp>
        <p:nvSpPr>
          <p:cNvPr id="9" name="CaixaDeTexto 8">
            <a:extLst>
              <a:ext uri="{FF2B5EF4-FFF2-40B4-BE49-F238E27FC236}">
                <a16:creationId xmlns:a16="http://schemas.microsoft.com/office/drawing/2014/main" id="{F7CC9092-C1DE-8B12-8845-8CE0A2599CB8}"/>
              </a:ext>
            </a:extLst>
          </p:cNvPr>
          <p:cNvSpPr txBox="1"/>
          <p:nvPr/>
        </p:nvSpPr>
        <p:spPr>
          <a:xfrm>
            <a:off x="3568784" y="1784518"/>
            <a:ext cx="8775958" cy="3777637"/>
          </a:xfrm>
          <a:prstGeom prst="rect">
            <a:avLst/>
          </a:prstGeom>
          <a:noFill/>
        </p:spPr>
        <p:txBody>
          <a:bodyPr wrap="square">
            <a:sp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580 kadın katıldı (ortalama yaş: 26,9), VKİ'ye göre gruplandırıldı: zayıf, normal, obezite öncesi ve obezite</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Genel yeme/egzersiz rutini değişikliklerinde önemli bir BMI farkı yoktur, ancak beden imajı ve tıkınırcasına yeme semptomları obezite öncesi ve obezite gruplarında daha yüksektir</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Şekil kaygısı, kilo kaygısı ve tıkınırcasına yeme VKİ ile önemli ölçüde artmıştır</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En yaygın yeme değişiklikleri: rahatlatıcı yiyeceklere karşı artan istek (%71'e kadar) ve öğünler arasında atıştırma (%51'e kadar)</a:t>
            </a:r>
          </a:p>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2177" b="0" i="0" u="none" strike="noStrike" kern="1200" cap="none" spc="0" normalizeH="0" baseline="0" noProof="0" dirty="0">
                <a:ln>
                  <a:noFill/>
                </a:ln>
                <a:solidFill>
                  <a:srgbClr val="000000"/>
                </a:solidFill>
                <a:effectLst/>
                <a:uLnTx/>
                <a:uFillTx/>
                <a:latin typeface="Arial"/>
              </a:rPr>
              <a:t>🏋️‍♀️ Daha yüksek BMI grupları, egzersiz yoluyla kilo kontrolü için daha fazla girişimde bulunduklarını, ancak aynı zamanda fiziksel aktiviteye daha fazla ara verdiklerini bildirmişlerdir</a:t>
            </a:r>
            <a:endParaRPr kumimoji="0" lang="pt-PT" sz="2177" b="0" i="0" u="none" strike="noStrike" kern="1200" cap="none" spc="0" normalizeH="0" baseline="0" noProof="0" dirty="0">
              <a:ln>
                <a:noFill/>
              </a:ln>
              <a:solidFill>
                <a:srgbClr val="000000"/>
              </a:solidFill>
              <a:effectLst/>
              <a:uLnTx/>
              <a:uFillTx/>
              <a:latin typeface="Arial"/>
            </a:endParaRPr>
          </a:p>
        </p:txBody>
      </p:sp>
    </p:spTree>
    <p:extLst>
      <p:ext uri="{BB962C8B-B14F-4D97-AF65-F5344CB8AC3E}">
        <p14:creationId xmlns:p14="http://schemas.microsoft.com/office/powerpoint/2010/main" val="1471118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5657F-BCF6-17DA-120A-623FCE097E80}"/>
            </a:ext>
          </a:extLst>
        </p:cNvPr>
        <p:cNvGrpSpPr/>
        <p:nvPr/>
      </p:nvGrpSpPr>
      <p:grpSpPr>
        <a:xfrm>
          <a:off x="0" y="0"/>
          <a:ext cx="0" cy="0"/>
          <a:chOff x="0" y="0"/>
          <a:chExt cx="0" cy="0"/>
        </a:xfrm>
      </p:grpSpPr>
      <p:sp>
        <p:nvSpPr>
          <p:cNvPr id="18" name="Rectángulo 17">
            <a:extLst>
              <a:ext uri="{FF2B5EF4-FFF2-40B4-BE49-F238E27FC236}">
                <a16:creationId xmlns:a16="http://schemas.microsoft.com/office/drawing/2014/main" id="{F82BCD34-BDA5-714D-769C-A052FE9EDA9E}"/>
              </a:ext>
            </a:extLst>
          </p:cNvPr>
          <p:cNvSpPr/>
          <p:nvPr/>
        </p:nvSpPr>
        <p:spPr>
          <a:xfrm>
            <a:off x="214" y="6082347"/>
            <a:ext cx="12190817" cy="774988"/>
          </a:xfrm>
          <a:prstGeom prst="rect">
            <a:avLst/>
          </a:prstGeom>
          <a:solidFill>
            <a:srgbClr val="142F3A"/>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FFFFFF"/>
              </a:solidFill>
              <a:effectLst/>
              <a:uLnTx/>
              <a:uFillTx/>
              <a:latin typeface="Arial"/>
            </a:endParaRPr>
          </a:p>
        </p:txBody>
      </p:sp>
      <p:pic>
        <p:nvPicPr>
          <p:cNvPr id="19" name="Imagen 18">
            <a:extLst>
              <a:ext uri="{FF2B5EF4-FFF2-40B4-BE49-F238E27FC236}">
                <a16:creationId xmlns:a16="http://schemas.microsoft.com/office/drawing/2014/main" id="{CD582CC2-07BC-16E8-8720-F0AB49BB0DDD}"/>
              </a:ext>
            </a:extLst>
          </p:cNvPr>
          <p:cNvPicPr/>
          <p:nvPr/>
        </p:nvPicPr>
        <p:blipFill>
          <a:blip r:embed="rId2"/>
          <a:stretch/>
        </p:blipFill>
        <p:spPr>
          <a:xfrm>
            <a:off x="820046" y="5529407"/>
            <a:ext cx="1115460" cy="1105881"/>
          </a:xfrm>
          <a:prstGeom prst="rect">
            <a:avLst/>
          </a:prstGeom>
          <a:noFill/>
          <a:ln w="0">
            <a:noFill/>
          </a:ln>
        </p:spPr>
      </p:pic>
      <p:sp>
        <p:nvSpPr>
          <p:cNvPr id="20" name="Rectángulo 19">
            <a:extLst>
              <a:ext uri="{FF2B5EF4-FFF2-40B4-BE49-F238E27FC236}">
                <a16:creationId xmlns:a16="http://schemas.microsoft.com/office/drawing/2014/main" id="{15F236F2-97E9-96C7-378E-0C44E42BF51A}"/>
              </a:ext>
            </a:extLst>
          </p:cNvPr>
          <p:cNvSpPr/>
          <p:nvPr/>
        </p:nvSpPr>
        <p:spPr>
          <a:xfrm rot="21179400">
            <a:off x="2452745" y="6321374"/>
            <a:ext cx="10047411" cy="1098915"/>
          </a:xfrm>
          <a:prstGeom prst="rect">
            <a:avLst/>
          </a:prstGeom>
          <a:solidFill>
            <a:srgbClr val="E88F25"/>
          </a:solidFill>
          <a:ln w="0">
            <a:solidFill>
              <a:srgbClr val="3465A4"/>
            </a:solidFill>
          </a:ln>
        </p:spPr>
        <p:style>
          <a:lnRef idx="0">
            <a:scrgbClr r="0" g="0" b="0"/>
          </a:lnRef>
          <a:fillRef idx="0">
            <a:scrgbClr r="0" g="0" b="0"/>
          </a:fillRef>
          <a:effectRef idx="0">
            <a:scrgbClr r="0" g="0" b="0"/>
          </a:effectRef>
          <a:fontRef idx="minor"/>
        </p:style>
        <p:txBody>
          <a:bodyPr lIns="108847" tIns="54423" rIns="108847" bIns="54423"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22" name="Imagen 21">
            <a:extLst>
              <a:ext uri="{FF2B5EF4-FFF2-40B4-BE49-F238E27FC236}">
                <a16:creationId xmlns:a16="http://schemas.microsoft.com/office/drawing/2014/main" id="{62F3E316-4B60-980F-F9AF-D20AE9BED58B}"/>
              </a:ext>
            </a:extLst>
          </p:cNvPr>
          <p:cNvPicPr/>
          <p:nvPr/>
        </p:nvPicPr>
        <p:blipFill>
          <a:blip r:embed="rId3"/>
          <a:stretch/>
        </p:blipFill>
        <p:spPr>
          <a:xfrm>
            <a:off x="9807291" y="6267822"/>
            <a:ext cx="1962722" cy="437128"/>
          </a:xfrm>
          <a:prstGeom prst="rect">
            <a:avLst/>
          </a:prstGeom>
          <a:noFill/>
          <a:ln w="0">
            <a:noFill/>
          </a:ln>
        </p:spPr>
      </p:pic>
      <p:sp>
        <p:nvSpPr>
          <p:cNvPr id="23" name="CuadroTexto 22">
            <a:extLst>
              <a:ext uri="{FF2B5EF4-FFF2-40B4-BE49-F238E27FC236}">
                <a16:creationId xmlns:a16="http://schemas.microsoft.com/office/drawing/2014/main" id="{66363A5B-8E85-F7C6-2C09-D73D1BB942E7}"/>
              </a:ext>
            </a:extLst>
          </p:cNvPr>
          <p:cNvSpPr txBox="1"/>
          <p:nvPr/>
        </p:nvSpPr>
        <p:spPr>
          <a:xfrm>
            <a:off x="414921" y="184986"/>
            <a:ext cx="8587254" cy="1105881"/>
          </a:xfrm>
          <a:prstGeom prst="rect">
            <a:avLst/>
          </a:prstGeom>
          <a:noFill/>
          <a:ln w="0">
            <a:noFill/>
          </a:ln>
        </p:spPr>
        <p:txBody>
          <a:bodyPr lIns="108847" tIns="54423" rIns="108847" bIns="54423" anchor="t">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r>
              <a:rPr kumimoji="0" lang="en-US" sz="3144" b="0" i="0" u="none" strike="noStrike" kern="1200" cap="none" spc="0" normalizeH="0" baseline="0" noProof="0" dirty="0">
                <a:ln>
                  <a:noFill/>
                </a:ln>
                <a:solidFill>
                  <a:srgbClr val="E98E24"/>
                </a:solidFill>
                <a:effectLst/>
                <a:uLnTx/>
                <a:uFillTx/>
                <a:latin typeface="Coolvetica"/>
              </a:rPr>
              <a:t>Yeme ve Kilo Bozuklukları - Anoreksiya, Bulimia ve Obezite Üzerine Çalışmalar, COVID-19 sırasında</a:t>
            </a:r>
          </a:p>
        </p:txBody>
      </p:sp>
      <p:sp>
        <p:nvSpPr>
          <p:cNvPr id="25" name="Conector recto 24">
            <a:extLst>
              <a:ext uri="{FF2B5EF4-FFF2-40B4-BE49-F238E27FC236}">
                <a16:creationId xmlns:a16="http://schemas.microsoft.com/office/drawing/2014/main" id="{26859B65-F7EA-D5E9-35B3-56F79D0AA6A7}"/>
              </a:ext>
            </a:extLst>
          </p:cNvPr>
          <p:cNvSpPr/>
          <p:nvPr/>
        </p:nvSpPr>
        <p:spPr>
          <a:xfrm>
            <a:off x="4423739" y="1935292"/>
            <a:ext cx="0" cy="1935292"/>
          </a:xfrm>
          <a:prstGeom prst="line">
            <a:avLst/>
          </a:prstGeom>
          <a:ln w="54720">
            <a:solidFill>
              <a:srgbClr val="0D519C"/>
            </a:solidFill>
            <a:round/>
          </a:ln>
        </p:spPr>
        <p:style>
          <a:lnRef idx="0">
            <a:scrgbClr r="0" g="0" b="0"/>
          </a:lnRef>
          <a:fillRef idx="0">
            <a:scrgbClr r="0" g="0" b="0"/>
          </a:fillRef>
          <a:effectRef idx="0">
            <a:scrgbClr r="0" g="0" b="0"/>
          </a:effectRef>
          <a:fontRef idx="minor"/>
        </p:style>
        <p:txBody>
          <a:bodyPr lIns="141501" tIns="87077" rIns="141501" bIns="87077" anchor="ctr">
            <a:noAutofit/>
          </a:bodyPr>
          <a:lstStyle/>
          <a:p>
            <a:pPr marL="0" marR="0" lvl="0" indent="0" algn="l" defTabSz="1105875" rtl="0" eaLnBrk="1" fontAlgn="auto" latinLnBrk="0" hangingPunct="1">
              <a:lnSpc>
                <a:spcPct val="100000"/>
              </a:lnSpc>
              <a:spcBef>
                <a:spcPts val="0"/>
              </a:spcBef>
              <a:spcAft>
                <a:spcPts val="0"/>
              </a:spcAft>
              <a:buClrTx/>
              <a:buSzTx/>
              <a:buFontTx/>
              <a:buNone/>
              <a:tabLst/>
              <a:defRPr/>
            </a:pPr>
            <a:endParaRPr kumimoji="0" lang="en-US" sz="2177" b="0" i="0" u="none" strike="noStrike" kern="1200" cap="none" spc="0" normalizeH="0" baseline="0" noProof="0">
              <a:ln>
                <a:noFill/>
              </a:ln>
              <a:solidFill>
                <a:srgbClr val="000000"/>
              </a:solidFill>
              <a:effectLst/>
              <a:uLnTx/>
              <a:uFillTx/>
              <a:latin typeface="Arial"/>
            </a:endParaRPr>
          </a:p>
        </p:txBody>
      </p:sp>
      <p:pic>
        <p:nvPicPr>
          <p:cNvPr id="4" name="Imagem 3">
            <a:extLst>
              <a:ext uri="{FF2B5EF4-FFF2-40B4-BE49-F238E27FC236}">
                <a16:creationId xmlns:a16="http://schemas.microsoft.com/office/drawing/2014/main" id="{3C69F102-4601-03CF-81E2-EE26DF237E16}"/>
              </a:ext>
            </a:extLst>
          </p:cNvPr>
          <p:cNvPicPr>
            <a:picLocks noChangeAspect="1"/>
          </p:cNvPicPr>
          <p:nvPr/>
        </p:nvPicPr>
        <p:blipFill>
          <a:blip r:embed="rId4"/>
          <a:stretch>
            <a:fillRect/>
          </a:stretch>
        </p:blipFill>
        <p:spPr>
          <a:xfrm>
            <a:off x="9002175" y="330788"/>
            <a:ext cx="1014164" cy="677461"/>
          </a:xfrm>
          <a:prstGeom prst="rect">
            <a:avLst/>
          </a:prstGeom>
        </p:spPr>
      </p:pic>
      <p:pic>
        <p:nvPicPr>
          <p:cNvPr id="5" name="Imagem 4">
            <a:extLst>
              <a:ext uri="{FF2B5EF4-FFF2-40B4-BE49-F238E27FC236}">
                <a16:creationId xmlns:a16="http://schemas.microsoft.com/office/drawing/2014/main" id="{88873FCF-ECAD-D8F8-B8FB-4759DB676857}"/>
              </a:ext>
            </a:extLst>
          </p:cNvPr>
          <p:cNvPicPr>
            <a:picLocks noChangeAspect="1"/>
          </p:cNvPicPr>
          <p:nvPr/>
        </p:nvPicPr>
        <p:blipFill>
          <a:blip r:embed="rId5"/>
          <a:stretch>
            <a:fillRect/>
          </a:stretch>
        </p:blipFill>
        <p:spPr>
          <a:xfrm>
            <a:off x="4690182" y="1826934"/>
            <a:ext cx="7255855" cy="3702473"/>
          </a:xfrm>
          <a:prstGeom prst="rect">
            <a:avLst/>
          </a:prstGeom>
        </p:spPr>
      </p:pic>
      <p:pic>
        <p:nvPicPr>
          <p:cNvPr id="7" name="Imagem 6">
            <a:extLst>
              <a:ext uri="{FF2B5EF4-FFF2-40B4-BE49-F238E27FC236}">
                <a16:creationId xmlns:a16="http://schemas.microsoft.com/office/drawing/2014/main" id="{6F5D6B0E-36D8-A4FE-379B-F54A416C428A}"/>
              </a:ext>
            </a:extLst>
          </p:cNvPr>
          <p:cNvPicPr>
            <a:picLocks noChangeAspect="1"/>
          </p:cNvPicPr>
          <p:nvPr/>
        </p:nvPicPr>
        <p:blipFill>
          <a:blip r:embed="rId6"/>
          <a:stretch>
            <a:fillRect/>
          </a:stretch>
        </p:blipFill>
        <p:spPr>
          <a:xfrm>
            <a:off x="570307" y="1935292"/>
            <a:ext cx="3251581" cy="1746881"/>
          </a:xfrm>
          <a:prstGeom prst="rect">
            <a:avLst/>
          </a:prstGeom>
        </p:spPr>
      </p:pic>
    </p:spTree>
    <p:extLst>
      <p:ext uri="{BB962C8B-B14F-4D97-AF65-F5344CB8AC3E}">
        <p14:creationId xmlns:p14="http://schemas.microsoft.com/office/powerpoint/2010/main" val="1122599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1026" name="Picture 2" descr="Free Animated Spain Flags - Gifs - Spanish Clipart">
            <a:extLst>
              <a:ext uri="{FF2B5EF4-FFF2-40B4-BE49-F238E27FC236}">
                <a16:creationId xmlns:a16="http://schemas.microsoft.com/office/drawing/2014/main" id="{295B499F-7AA4-4F80-0C07-4CF69DA8AF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807" y="2423649"/>
            <a:ext cx="2647950" cy="1743075"/>
          </a:xfrm>
          <a:prstGeom prst="rect">
            <a:avLst/>
          </a:prstGeom>
          <a:noFill/>
          <a:extLst>
            <a:ext uri="{909E8E84-426E-40DD-AFC4-6F175D3DCCD1}">
              <a14:hiddenFill xmlns:a14="http://schemas.microsoft.com/office/drawing/2010/main">
                <a:solidFill>
                  <a:srgbClr val="FFFFFF"/>
                </a:solidFill>
              </a14:hiddenFill>
            </a:ext>
          </a:extLst>
        </p:spPr>
      </p:pic>
      <p:sp>
        <p:nvSpPr>
          <p:cNvPr id="4" name="Titolo 3">
            <a:extLst>
              <a:ext uri="{FF2B5EF4-FFF2-40B4-BE49-F238E27FC236}">
                <a16:creationId xmlns:a16="http://schemas.microsoft.com/office/drawing/2014/main" id="{C2D0355D-C837-E865-27A8-960787BA160F}"/>
              </a:ext>
            </a:extLst>
          </p:cNvPr>
          <p:cNvSpPr>
            <a:spLocks noGrp="1"/>
          </p:cNvSpPr>
          <p:nvPr>
            <p:ph type="title"/>
          </p:nvPr>
        </p:nvSpPr>
        <p:spPr/>
        <p:txBody>
          <a:bodyPr/>
          <a:lstStyle/>
          <a:p>
            <a:r>
              <a:rPr lang="es-ES" sz="4400" kern="0" dirty="0">
                <a:solidFill>
                  <a:srgbClr val="E98E24"/>
                </a:solidFill>
                <a:latin typeface="Arial"/>
                <a:cs typeface="Arial"/>
                <a:sym typeface="Arial"/>
              </a:rPr>
              <a:t>İSPANYA</a:t>
            </a:r>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F3315FEE-428E-7FF5-BD34-A2ACC5A96ADA}"/>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6D7A323C-C500-C70D-B76D-C2622B34E7F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C9A7798-A0E8-9C82-D6B3-67F6AF03C22D}"/>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BF29ABC5-A83D-7A30-A604-7C09E73E259D}"/>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7433C586-68E7-E48C-7552-ECBEC156FC24}"/>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a:extLst>
              <a:ext uri="{FF2B5EF4-FFF2-40B4-BE49-F238E27FC236}">
                <a16:creationId xmlns:a16="http://schemas.microsoft.com/office/drawing/2014/main" id="{8259A565-4687-368B-2527-D57F48676942}"/>
              </a:ext>
            </a:extLst>
          </p:cNvPr>
          <p:cNvSpPr txBox="1"/>
          <p:nvPr/>
        </p:nvSpPr>
        <p:spPr>
          <a:xfrm>
            <a:off x="214" y="2398983"/>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Anoreksiya Nervoza (AN)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a:extLst>
              <a:ext uri="{FF2B5EF4-FFF2-40B4-BE49-F238E27FC236}">
                <a16:creationId xmlns:a16="http://schemas.microsoft.com/office/drawing/2014/main" id="{332137AF-D986-DD62-7D52-D07C93EAE906}"/>
              </a:ext>
            </a:extLst>
          </p:cNvPr>
          <p:cNvSpPr txBox="1"/>
          <p:nvPr/>
        </p:nvSpPr>
        <p:spPr>
          <a:xfrm>
            <a:off x="4700228" y="1290917"/>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Ergenlik çağındaki kızlarda yaygınlık:</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Yaklaşık %1 (İspanyol ergen kadın nüfus tahminlerine göre).</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Kadın-erkek </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oranı: </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9:1.</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Tipik başlangıç yaşı:</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En sık 13-14 yaşları arasında görülür.</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Ortalama hastanede kalış süresi:</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Pandemi sırasında iki katına çıkmıştır (10,89 günden 22,67 güne).</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Gıda kısıtlama davranışı:</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2020-2021 yıllarında hastanede yatan vakaların %95,7'sinde gözlenmiştir.</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Sosyal medyaya maruz kalma:</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Pandemi sırasında önemli artış (hastaların %11'inden %65,2'sine).</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1935"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Kaynak</a:t>
            </a:r>
            <a:r>
              <a:rPr kumimoji="0" lang="es-E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r>
              <a:rPr kumimoji="0" lang="es-E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1935"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7"/>
              </a:rPr>
              <a:t>tca-aragon.org</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a:extLst>
              <a:ext uri="{FF2B5EF4-FFF2-40B4-BE49-F238E27FC236}">
                <a16:creationId xmlns:a16="http://schemas.microsoft.com/office/drawing/2014/main" id="{6A90EDD2-C12C-77E8-4B08-2BCBA33ACF21}"/>
              </a:ext>
            </a:extLst>
          </p:cNvPr>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a:extLst>
              <a:ext uri="{FF2B5EF4-FFF2-40B4-BE49-F238E27FC236}">
                <a16:creationId xmlns:a16="http://schemas.microsoft.com/office/drawing/2014/main" id="{A8AC3858-6483-1885-57DD-7A1E6E0D2233}"/>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643263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14" y="2564370"/>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Bulimia Nervoza (BN)</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Genç kadınlar arasında yaygınlık (9-25 yaş):</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0,3 ile %2,9 arasında.</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Erkekler arasında yaygınlık:</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0 ile %0,4 arasında.</a:t>
            </a: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İlişkili davranışlar:</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Purging (2020-2021'deki vakaların %39,1'i), aşırı egzersiz (%73,9).</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Başlangıç yaşı:</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Tipik olarak 19-20 yaşlarında başlar.</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Kaynak</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infocop.es</a:t>
            </a:r>
            <a:r>
              <a:rPr kumimoji="0" lang="es-E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6"/>
              </a:rPr>
              <a:t>univadis.es</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1523698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422008" y="2349998"/>
            <a:ext cx="6635288"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Kas </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Dismorfisi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r>
              <a:rPr kumimoji="0" lang="es-ES" sz="3144" b="0" i="0" u="none" strike="noStrike" kern="0" cap="none" spc="0" normalizeH="0" baseline="0" noProof="0" dirty="0" err="1">
                <a:ln>
                  <a:noFill/>
                </a:ln>
                <a:solidFill>
                  <a:srgbClr val="E98E24"/>
                </a:solidFill>
                <a:effectLst/>
                <a:uLnTx/>
                <a:uFillTx/>
                <a:latin typeface="Arial"/>
                <a:ea typeface="+mn-ea"/>
                <a:cs typeface="Arial"/>
                <a:sym typeface="Arial"/>
              </a:rPr>
              <a:t>Bigoreksiya</a:t>
            </a:r>
            <a:r>
              <a:rPr kumimoji="0" lang="es-ES" sz="3144" b="0" i="0" u="none" strike="noStrike" kern="0" cap="none" spc="0" normalizeH="0" baseline="0" noProof="0" dirty="0">
                <a:ln>
                  <a:noFill/>
                </a:ln>
                <a:solidFill>
                  <a:srgbClr val="E98E24"/>
                </a:solidFill>
                <a:effectLst/>
                <a:uLnTx/>
                <a:uFillTx/>
                <a:latin typeface="Arial"/>
                <a:ea typeface="+mn-ea"/>
                <a:cs typeface="Arial"/>
                <a:sym typeface="Arial"/>
              </a:rPr>
              <a:t>)</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E98E24"/>
                </a:solidFill>
                <a:effectLst/>
                <a:uLnTx/>
                <a:uFillTx/>
                <a:latin typeface="Arial"/>
                <a:ea typeface="Arial"/>
                <a:cs typeface="Arial"/>
                <a:sym typeface="Arial"/>
              </a:rPr>
              <a:t>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09" y="1935292"/>
            <a:ext cx="7069785"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Yaygınlık:</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İspanya'ya özel resmi istatistik bulunmamaktadır.</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En çok etkilenen nüfus:</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Çoğunlukla 18 ila 35 yaş arası genç erkekler.</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Temel özellikler:</a:t>
            </a:r>
            <a:r>
              <a:rPr kumimoji="0" lang="en-US" sz="2177"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Kaslılıkla aşırı ilgilenme, vücut imajında bozulma, kompulsif egzersiz ve bazı durumlarda anabolik steroid kullanımı.</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s-ES" sz="2177"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Kaynak</a:t>
            </a:r>
            <a:r>
              <a:rPr kumimoji="0" lang="es-ES" sz="2177"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s-ES" sz="2177" b="0" i="0" u="none" strike="noStrike" kern="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hlinkClick r:id="rId5"/>
              </a:rPr>
              <a:t>mgyf.org</a:t>
            </a: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s-ES" sz="2177"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61225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3" name="Google Shape;53;p3"/>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54" name="Google Shape;54;p3"/>
          <p:cNvSpPr/>
          <p:nvPr/>
        </p:nvSpPr>
        <p:spPr>
          <a:xfrm rot="-420600">
            <a:off x="2452745" y="6321374"/>
            <a:ext cx="10047411" cy="1098915"/>
          </a:xfrm>
          <a:prstGeom prst="rect">
            <a:avLst/>
          </a:prstGeom>
          <a:solidFill>
            <a:srgbClr val="539141"/>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55" name="Google Shape;55;p3"/>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56" name="Google Shape;56;p3"/>
          <p:cNvSpPr txBox="1"/>
          <p:nvPr/>
        </p:nvSpPr>
        <p:spPr>
          <a:xfrm>
            <a:off x="260658" y="2280880"/>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3144" b="0" i="0" u="none" strike="noStrike" kern="0" cap="none" spc="0" normalizeH="0" baseline="0" noProof="0" dirty="0">
                <a:ln>
                  <a:noFill/>
                </a:ln>
                <a:solidFill>
                  <a:srgbClr val="0D519C"/>
                </a:solidFill>
                <a:effectLst/>
                <a:uLnTx/>
                <a:uFillTx/>
                <a:latin typeface="Arial"/>
                <a:ea typeface="Arial"/>
                <a:cs typeface="Arial"/>
                <a:sym typeface="Arial"/>
              </a:rPr>
              <a:t>Ulusal trendler ve klinik gözlemler </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3"/>
          <p:cNvSpPr txBox="1"/>
          <p:nvPr/>
        </p:nvSpPr>
        <p:spPr>
          <a:xfrm>
            <a:off x="4573512" y="1174999"/>
            <a:ext cx="5805877" cy="2211763"/>
          </a:xfrm>
          <a:prstGeom prst="rect">
            <a:avLst/>
          </a:prstGeom>
          <a:noFill/>
          <a:ln>
            <a:noFill/>
          </a:ln>
        </p:spPr>
        <p:txBody>
          <a:bodyPr spcFirstLastPara="1" wrap="square" lIns="108847" tIns="54423" rIns="108847" bIns="54423" anchor="t" anchorCtr="0">
            <a:noAutofit/>
          </a:bodyPr>
          <a:lstStyle/>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Pandemi etkisi:</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2020-2021 döneminde İspanyol ergenler arasında acil servis insidansı, hastane başvuruları ve şiddetinde belirgin artış.</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Ana risk grubu:</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Ergenlik çağındaki kızlar, özellikle 13-17 yaş arası.</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Cinsiyet etkisi:</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Sosyokültürel baskılar ve beden imajı idealleri nedeniyle kadınlar üzerinde güçlü etki.</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414703" marR="0" lvl="0" indent="-414703" algn="l" defTabSz="1105875" rtl="0" eaLnBrk="1" fontAlgn="auto" latinLnBrk="0" hangingPunct="1">
              <a:lnSpc>
                <a:spcPct val="100000"/>
              </a:lnSpc>
              <a:spcBef>
                <a:spcPts val="0"/>
              </a:spcBef>
              <a:spcAft>
                <a:spcPts val="0"/>
              </a:spcAft>
              <a:buClr>
                <a:srgbClr val="000000"/>
              </a:buClr>
              <a:buSzPts val="1000"/>
              <a:buFont typeface="Symbol" pitchFamily="2" charset="2"/>
              <a:buChar char=""/>
              <a:tabLst>
                <a:tab pos="552938" algn="l"/>
              </a:tabLst>
              <a:defRPr/>
            </a:pPr>
            <a:r>
              <a:rPr kumimoji="0" lang="en-US" sz="1935"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Halk sağlığı durumu:</a:t>
            </a:r>
            <a:r>
              <a:rPr kumimoji="0" lang="en-US" sz="1935"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Acil servisler, yüksek prevalansları, kronik seyirleri ve ilişkili mortaliteleri nedeniyle İspanya'da giderek büyüyen bir halk sağlığı sorunu olarak kabul edilmektedir.</a:t>
            </a:r>
            <a:endParaRPr kumimoji="0" lang="es-ES" sz="1935" b="0" i="0" u="none" strike="noStrike" kern="1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cxnSp>
        <p:nvCxnSpPr>
          <p:cNvPr id="58" name="Google Shape;58;p3"/>
          <p:cNvCxnSpPr/>
          <p:nvPr/>
        </p:nvCxnSpPr>
        <p:spPr>
          <a:xfrm>
            <a:off x="4423739" y="1935292"/>
            <a:ext cx="0" cy="1935292"/>
          </a:xfrm>
          <a:prstGeom prst="straightConnector1">
            <a:avLst/>
          </a:prstGeom>
          <a:noFill/>
          <a:ln w="54700" cap="flat" cmpd="sng">
            <a:solidFill>
              <a:srgbClr val="E88E24"/>
            </a:solidFill>
            <a:prstDash val="solid"/>
            <a:round/>
            <a:headEnd type="none" w="sm" len="sm"/>
            <a:tailEnd type="none" w="sm" len="sm"/>
          </a:ln>
        </p:spPr>
      </p:cxnSp>
      <p:sp>
        <p:nvSpPr>
          <p:cNvPr id="59" name="Google Shape;59;p3"/>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35376760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340E9297-2ECE-EF40-727A-2FEBF299B1D0}"/>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B880E256-7D7A-FC30-8959-31AD2EE944A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75DAEC8-00F0-6A61-D73D-2482D8C27A6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51CC06E-3CFC-B19A-4FD5-47FEBB2F6E5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55A03730-B923-ED69-BFCC-AB5732924806}"/>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1CF6608-BA35-691F-4B0B-6F2A9F6338C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 name="Titolo 3">
            <a:extLst>
              <a:ext uri="{FF2B5EF4-FFF2-40B4-BE49-F238E27FC236}">
                <a16:creationId xmlns:a16="http://schemas.microsoft.com/office/drawing/2014/main" id="{6940FCDB-8A27-D51D-9B28-CC65A628F7F0}"/>
              </a:ext>
            </a:extLst>
          </p:cNvPr>
          <p:cNvSpPr>
            <a:spLocks noGrp="1"/>
          </p:cNvSpPr>
          <p:nvPr>
            <p:ph type="title"/>
          </p:nvPr>
        </p:nvSpPr>
        <p:spPr/>
        <p:txBody>
          <a:bodyPr/>
          <a:lstStyle/>
          <a:p>
            <a:r>
              <a:rPr lang="es-ES" sz="4400" kern="0" dirty="0">
                <a:solidFill>
                  <a:srgbClr val="E98E24"/>
                </a:solidFill>
                <a:latin typeface="Arial"/>
                <a:cs typeface="Arial"/>
                <a:sym typeface="Arial"/>
              </a:rPr>
              <a:t>TÜRKİYE</a:t>
            </a:r>
            <a:endParaRPr lang="it-IT" dirty="0"/>
          </a:p>
        </p:txBody>
      </p:sp>
      <p:pic>
        <p:nvPicPr>
          <p:cNvPr id="4100" name="Picture 4" descr="Flag of Turkey (GIF) - All Waving Flags">
            <a:extLst>
              <a:ext uri="{FF2B5EF4-FFF2-40B4-BE49-F238E27FC236}">
                <a16:creationId xmlns:a16="http://schemas.microsoft.com/office/drawing/2014/main" id="{80E34FE2-0B5B-444B-E299-A2D9638FF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3486" y="2243628"/>
            <a:ext cx="4438185" cy="2958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435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Anoreksiya Nervoza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15698" y="77014"/>
            <a:ext cx="7675333" cy="5667642"/>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en-US" sz="1451" b="1"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Yıllık görülme sıklığı</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Türkiye'de Anoreksiya Nervoza'nın (AN) yıllık görülme sıklığının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100.000 </a:t>
            </a:r>
            <a:r>
              <a:rPr kumimoji="0" lang="tr-TR" sz="1800" b="1" i="0" u="none" strike="noStrike" kern="0" cap="none" spc="0" normalizeH="0" baseline="0" noProof="0" dirty="0">
                <a:ln>
                  <a:noFill/>
                </a:ln>
                <a:solidFill>
                  <a:srgbClr val="000000"/>
                </a:solidFill>
                <a:effectLst/>
                <a:uLnTx/>
                <a:uFillTx/>
                <a:latin typeface="Arial"/>
                <a:ea typeface="+mn-ea"/>
                <a:cs typeface="Arial"/>
                <a:sym typeface="Arial"/>
              </a:rPr>
              <a:t>kişide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yaklaşık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8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olduğu tahmin edilmektedir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Yaşam boyu yaygınlık</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Ergenlik çağındaki kızlar arasında yaşam boyu yaygınlık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%0,3 ile %2,6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arasında değişirken, erkeklerde bu oran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%0,1 ile %0,</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3</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 arasındadır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https://www.turkiyeklinikleri.com/article/tr-ergenlerde-anoreksiya-nervoza-88193.html  </a:t>
            </a: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Cinsiyet dağılımı</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AN vakalarının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yaklaşık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%95'i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kadınlarda görülür</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369A3">
                    <a:lumMod val="75000"/>
                  </a:srgbClr>
                </a:solidFill>
                <a:effectLst/>
                <a:uLnTx/>
                <a:uFillTx/>
                <a:latin typeface="Arial"/>
                <a:ea typeface="+mn-ea"/>
                <a:cs typeface="Arial"/>
                <a:sym typeface="Arial"/>
                <a:hlinkClick r:id="rId7">
                  <a:extLst>
                    <a:ext uri="{A12FA001-AC4F-418D-AE19-62706E023703}">
                      <ahyp:hlinkClr xmlns:ahyp="http://schemas.microsoft.com/office/drawing/2018/hyperlinkcolor" val="tx"/>
                    </a:ext>
                  </a:extLst>
                </a:hlinkClick>
              </a:rPr>
              <a:t>https://www.avasirintav.com/makaleler/anoreksiya-nervoza-zayiflama-hastaligi</a:t>
            </a:r>
            <a:endParaRPr kumimoji="0" lang="tr-TR" sz="1100" b="0" i="0" u="none" strike="noStrike" kern="0" cap="none" spc="0" normalizeH="0" baseline="0" noProof="0" dirty="0">
              <a:ln>
                <a:noFill/>
              </a:ln>
              <a:solidFill>
                <a:srgbClr val="0369A3">
                  <a:lumMod val="75000"/>
                </a:srgbClr>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Başlangıç yaşı</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Tipik başlangıç yaşı </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13 ila 20 arasındadır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ve ortalama yaş </a:t>
            </a:r>
            <a:r>
              <a:rPr kumimoji="0" lang="tr-TR" sz="1600" b="1" i="0" u="none" strike="noStrike" kern="0" cap="none" spc="0" normalizeH="0" baseline="0" noProof="0" dirty="0">
                <a:ln>
                  <a:noFill/>
                </a:ln>
                <a:solidFill>
                  <a:srgbClr val="000000"/>
                </a:solidFill>
                <a:effectLst/>
                <a:uLnTx/>
                <a:uFillTx/>
                <a:latin typeface="Arial"/>
                <a:ea typeface="+mn-ea"/>
                <a:cs typeface="Arial"/>
                <a:sym typeface="Arial"/>
              </a:rPr>
              <a:t>17</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dir</a:t>
            </a: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Ölüm oranı</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AN, tüm psikiyatrik bozukluklar arasında en yüksek ölüm oranlarından birine sahiptir</a:t>
            </a: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8"/>
              </a:rPr>
              <a:t>https://www.cnnturk.com/saglik/anoreksiya-nervoza-hastaliginin-baslangic-yasi-17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00000"/>
                </a:solidFill>
                <a:effectLst/>
                <a:uLnTx/>
                <a:uFillTx/>
                <a:latin typeface="Arial"/>
                <a:ea typeface="+mn-ea"/>
                <a:cs typeface="Arial"/>
                <a:sym typeface="Arial"/>
              </a:rPr>
              <a:t>Tedaviye erişim</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Başta bulimia nervoza olmak üzere yeme bozukluğu olan hastaların yalnızca küçük bir kısmı ruh sağlığı </a:t>
            </a:r>
            <a:r>
              <a:rPr kumimoji="0" lang="tr-TR" sz="1600" b="0" i="0" u="none" strike="noStrike" kern="0" cap="none" spc="0" normalizeH="0" baseline="0" noProof="0" dirty="0">
                <a:ln>
                  <a:noFill/>
                </a:ln>
                <a:solidFill>
                  <a:srgbClr val="000000"/>
                </a:solidFill>
                <a:effectLst/>
                <a:uLnTx/>
                <a:uFillTx/>
                <a:latin typeface="Arial"/>
                <a:ea typeface="+mn-ea"/>
                <a:cs typeface="Arial"/>
                <a:sym typeface="Arial"/>
              </a:rPr>
              <a:t>hizmetlerinden</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 yararlanmaktadır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https://www.turkiyeklinikleri.com/article/tr-anoreksiya-nervoza-ve-diger-yeme-bozukluklarinin-sikligi-yayginligi-ve-mortalitesi-46916.html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16C08193-C7D6-F7AF-5FD4-724578F2A357}"/>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E36C2C36-5E91-5462-8025-A3C058E015BF}"/>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48DDBD1B-06F6-5BC2-F34E-DDBD74960E7B}"/>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3E4EAB79-CE34-AE7D-7E7E-2754F111A47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45C2B8A4-2B73-BE57-5C92-D17F42CBB488}"/>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384F551E-A1B7-F4CC-9A6A-22BA9CBE2669}"/>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calligrafia, gesso, graffiti, lavagna">
            <a:extLst>
              <a:ext uri="{FF2B5EF4-FFF2-40B4-BE49-F238E27FC236}">
                <a16:creationId xmlns:a16="http://schemas.microsoft.com/office/drawing/2014/main" id="{33A9156D-5FE2-EC64-7DC8-1B47856EDC0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b="3506"/>
          <a:stretch/>
        </p:blipFill>
        <p:spPr>
          <a:xfrm>
            <a:off x="1" y="10"/>
            <a:ext cx="7439651" cy="5517802"/>
          </a:xfrm>
          <a:prstGeom prst="rect">
            <a:avLst/>
          </a:prstGeom>
        </p:spPr>
      </p:pic>
      <p:sp>
        <p:nvSpPr>
          <p:cNvPr id="3" name="CasellaDiTesto 2">
            <a:extLst>
              <a:ext uri="{FF2B5EF4-FFF2-40B4-BE49-F238E27FC236}">
                <a16:creationId xmlns:a16="http://schemas.microsoft.com/office/drawing/2014/main" id="{A1C05F4E-ADBF-57F1-02D2-6C9454F2E054}"/>
              </a:ext>
            </a:extLst>
          </p:cNvPr>
          <p:cNvSpPr txBox="1"/>
          <p:nvPr/>
        </p:nvSpPr>
        <p:spPr>
          <a:xfrm>
            <a:off x="7556567" y="551327"/>
            <a:ext cx="4567463" cy="5531005"/>
          </a:xfrm>
          <a:prstGeom prst="rect">
            <a:avLst/>
          </a:prstGeom>
        </p:spPr>
        <p:txBody>
          <a:bodyPr vert="horz" lIns="91440" tIns="45720" rIns="91440" bIns="45720" rtlCol="0">
            <a:normAutofit/>
          </a:bodyPr>
          <a:lstStyle/>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Bu azımsamaya çeşitli faktörler katkıda bulunmaktadır: yeme bozuklukları genel popülasyonda nispeten nadirdir ve etkilenen birçok kişi inkar veya utanç duyguları nedeniyle yardım istememektedir. </a:t>
            </a:r>
          </a:p>
          <a:p>
            <a:pPr>
              <a:lnSpc>
                <a:spcPct val="90000"/>
              </a:lnSpc>
              <a:spcAft>
                <a:spcPts val="800"/>
              </a:spcAft>
            </a:pPr>
            <a:r>
              <a:rPr lang="en-US" sz="2600" b="1" kern="0" dirty="0">
                <a:latin typeface="Times New Roman" panose="02020603050405020304" pitchFamily="18" charset="0"/>
                <a:cs typeface="Times New Roman" panose="02020603050405020304" pitchFamily="18" charset="0"/>
              </a:rPr>
              <a:t>Ayrıca, resmi hastalık kayıtlarının olmaması ve pratisyen hekimler tarafından sıklıkla eksik tespit edilmesi, doğru değerlendirmeyi daha da zorlaştırmaktadır.</a:t>
            </a:r>
          </a:p>
        </p:txBody>
      </p:sp>
    </p:spTree>
    <p:extLst>
      <p:ext uri="{BB962C8B-B14F-4D97-AF65-F5344CB8AC3E}">
        <p14:creationId xmlns:p14="http://schemas.microsoft.com/office/powerpoint/2010/main" val="14098982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Bulimia Nervoza</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527400" y="153050"/>
            <a:ext cx="7242614" cy="59292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Genel Yaygınlık</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Kapsamlı bir inceleme, Türkiye'de ergenler ve genç yetişkinler arasında BN prevalansının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%0,8 olduğunu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ve diğer Orta Doğu ülkelerinde gözlemlenen oranlarla uyumlu olduğunu bildirmiştir.</a:t>
            </a: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Üniversite Öğrencileri</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783 Türk üniversite öğrencisini kapsayan bir çalışmada,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kadınların %13,1'inin </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ve </a:t>
            </a: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erkeklerin %9,2'sinin </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BN</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ile ilişkili davranışları içerebilecek anormal yeme alışkanlıkları sergilediği bulunmuştur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100" b="0" i="0" u="none" strike="noStrike" kern="0" cap="none" spc="0" normalizeH="0" baseline="0" noProof="0" dirty="0">
                <a:ln>
                  <a:noFill/>
                </a:ln>
                <a:solidFill>
                  <a:srgbClr val="000000"/>
                </a:solidFill>
                <a:effectLst/>
                <a:uLnTx/>
                <a:uFillTx/>
                <a:latin typeface="Arial"/>
                <a:ea typeface="+mn-ea"/>
                <a:cs typeface="Arial"/>
                <a:sym typeface="Arial"/>
                <a:hlinkClick r:id="rId5"/>
              </a:rPr>
              <a:t>https://www.sciencedirect.com/science/article/abs/pii/S0195666308004893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Cinsiyet Dağılımı</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Küresel eğilimlerle tutarlı olarak, BN kadınlar arasında daha yaygındır. Bununla birlikte, Türkiye'de erkekler arasında artan oranlar gözlemlenmiştir ve bu durum cinsiyete yönelik farkındalık ve müdahalelere duyulan ihtiyacı vurgulamaktadır</a:t>
            </a:r>
            <a:endParaRPr kumimoji="0" lang="it-IT"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8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mn-ea"/>
                <a:cs typeface="Arial"/>
                <a:sym typeface="Arial"/>
              </a:rPr>
              <a:t>Başlangıç Yaşı</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 BN tipik olarak geç ergenlik ile erken yetişkinlik döneminde ortaya çıkar. Türkiye'de yapılan çalışmalarda üniversite öğrencileri (17-23 yaş) yüksek risk grubu olarak tanımlanmıştır</a:t>
            </a:r>
            <a:r>
              <a:rPr kumimoji="0" lang="tr-TR" sz="18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1100" b="0" i="0" u="none" strike="noStrike" kern="0" cap="none" spc="0" normalizeH="0" baseline="0" noProof="0" dirty="0">
                <a:ln>
                  <a:noFill/>
                </a:ln>
                <a:solidFill>
                  <a:srgbClr val="000000"/>
                </a:solidFill>
                <a:effectLst/>
                <a:uLnTx/>
                <a:uFillTx/>
                <a:latin typeface="Arial"/>
                <a:ea typeface="+mn-ea"/>
                <a:cs typeface="Arial"/>
                <a:sym typeface="Arial"/>
                <a:hlinkClick r:id="rId6"/>
              </a:rPr>
              <a:t>https://pubmed.ncbi.nlm.nih.gov/18584912/ </a:t>
            </a:r>
            <a:endParaRPr kumimoji="0" lang="en-US" sz="11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4560913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2"/>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4" name="Google Shape;44;p2"/>
          <p:cNvSpPr txBox="1"/>
          <p:nvPr/>
        </p:nvSpPr>
        <p:spPr>
          <a:xfrm>
            <a:off x="276685" y="1382352"/>
            <a:ext cx="3870585" cy="1105881"/>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Kas Dismorfisi </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a:t>
            </a:r>
            <a:r>
              <a:rPr kumimoji="0" lang="tr-TR" sz="3144" b="0" i="0" u="none" strike="noStrike" kern="0" cap="none" spc="0" normalizeH="0" baseline="0" noProof="0" dirty="0" err="1">
                <a:ln>
                  <a:noFill/>
                </a:ln>
                <a:solidFill>
                  <a:srgbClr val="E98E24"/>
                </a:solidFill>
                <a:effectLst/>
                <a:uLnTx/>
                <a:uFillTx/>
                <a:latin typeface="Arial"/>
                <a:ea typeface="+mn-ea"/>
                <a:cs typeface="Arial"/>
                <a:sym typeface="Arial"/>
              </a:rPr>
              <a:t>Bigoreksiya</a:t>
            </a:r>
            <a:r>
              <a:rPr kumimoji="0" lang="tr-TR" sz="3144" b="0" i="0" u="none" strike="noStrike" kern="0" cap="none" spc="0" normalizeH="0" baseline="0" noProof="0" dirty="0">
                <a:ln>
                  <a:noFill/>
                </a:ln>
                <a:solidFill>
                  <a:srgbClr val="E98E24"/>
                </a:solidFill>
                <a:effectLst/>
                <a:uLnTx/>
                <a:uFillTx/>
                <a:latin typeface="Arial"/>
                <a:ea typeface="+mn-ea"/>
                <a:cs typeface="Arial"/>
                <a:sym typeface="Arial"/>
              </a:rPr>
              <a:t>)</a:t>
            </a:r>
            <a:endParaRPr kumimoji="0" sz="169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 name="Google Shape;45;p2"/>
          <p:cNvSpPr txBox="1"/>
          <p:nvPr/>
        </p:nvSpPr>
        <p:spPr>
          <a:xfrm>
            <a:off x="4700210" y="646771"/>
            <a:ext cx="7069803" cy="5208475"/>
          </a:xfrm>
          <a:prstGeom prst="rect">
            <a:avLst/>
          </a:prstGeom>
          <a:noFill/>
          <a:ln>
            <a:noFill/>
          </a:ln>
        </p:spPr>
        <p:txBody>
          <a:bodyPr spcFirstLastPara="1" wrap="square" lIns="108847" tIns="54423" rIns="108847" bIns="54423" anchor="t"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451"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Üniversite Öğrencileri</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Spor bilimleri fakültelerinde okuyan öğrencilerin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%16,3'ünün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ve hemşirelik fakültelerinde okuyan öğrencilerin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%6</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'sının MD</a:t>
            </a: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5"/>
              </a:rPr>
              <a:t>https://pubmed.ncbi.nlm.nih.gov/32227487/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2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Vücut geliştiriciler</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Profesyonel vücut geliştiriciler, üniversite öğrencileri ve eğlence amaçlı vücut geliştiriciler arasında yapılan çalışmalarda MD semptomu yaygınlık oranları sırasıyla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%58,3</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%11,2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ve </a:t>
            </a:r>
            <a:r>
              <a:rPr kumimoji="0" lang="en-US" sz="2400" b="1" i="0" u="none" strike="noStrike" kern="0" cap="none" spc="0" normalizeH="0" baseline="0" noProof="0" dirty="0">
                <a:ln>
                  <a:noFill/>
                </a:ln>
                <a:solidFill>
                  <a:srgbClr val="000000"/>
                </a:solidFill>
                <a:effectLst/>
                <a:uLnTx/>
                <a:uFillTx/>
                <a:latin typeface="Arial"/>
                <a:ea typeface="+mn-ea"/>
                <a:cs typeface="Arial"/>
                <a:sym typeface="Arial"/>
              </a:rPr>
              <a:t>%5,7 </a:t>
            </a:r>
            <a:r>
              <a:rPr kumimoji="0" lang="en-US" sz="2400" b="0" i="0" u="none" strike="noStrike" kern="0" cap="none" spc="0" normalizeH="0" baseline="0" noProof="0" dirty="0">
                <a:ln>
                  <a:noFill/>
                </a:ln>
                <a:solidFill>
                  <a:srgbClr val="000000"/>
                </a:solidFill>
                <a:effectLst/>
                <a:uLnTx/>
                <a:uFillTx/>
                <a:latin typeface="Arial"/>
                <a:ea typeface="+mn-ea"/>
                <a:cs typeface="Arial"/>
                <a:sym typeface="Arial"/>
              </a:rPr>
              <a:t>olarak bildirilmiştir</a:t>
            </a:r>
            <a:r>
              <a:rPr kumimoji="0" lang="tr-TR" sz="2400" b="0" i="0" u="none" strike="noStrike" kern="0" cap="none" spc="0" normalizeH="0" baseline="0" noProof="0" dirty="0">
                <a:ln>
                  <a:noFill/>
                </a:ln>
                <a:solidFill>
                  <a:srgbClr val="000000"/>
                </a:solidFill>
                <a:effectLst/>
                <a:uLnTx/>
                <a:uFillTx/>
                <a:latin typeface="Arial"/>
                <a:ea typeface="+mn-ea"/>
                <a:cs typeface="Arial"/>
                <a:sym typeface="Arial"/>
              </a:rPr>
              <a:t>.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r>
              <a:rPr kumimoji="0" lang="tr-TR" sz="1200" b="0" i="0" u="none" strike="noStrike" kern="0" cap="none" spc="0" normalizeH="0" baseline="0" noProof="0" dirty="0">
                <a:ln>
                  <a:noFill/>
                </a:ln>
                <a:solidFill>
                  <a:srgbClr val="000000"/>
                </a:solidFill>
                <a:effectLst/>
                <a:uLnTx/>
                <a:uFillTx/>
                <a:latin typeface="Arial"/>
                <a:ea typeface="+mn-ea"/>
                <a:cs typeface="Arial"/>
                <a:sym typeface="Arial"/>
                <a:hlinkClick r:id="rId6"/>
              </a:rPr>
              <a:t>https://www.sciencedirect.com/science/article/pii/S2211266923000166 </a:t>
            </a:r>
          </a:p>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lang="tr-TR" sz="1600" b="0" i="0" u="none" strike="noStrike" kern="0" cap="none" spc="0" normalizeH="0" baseline="0" noProof="0" dirty="0">
              <a:ln>
                <a:noFill/>
              </a:ln>
              <a:solidFill>
                <a:srgbClr val="000000"/>
              </a:solidFill>
              <a:effectLst/>
              <a:uLnTx/>
              <a:uFillTx/>
              <a:latin typeface="Arial"/>
              <a:ea typeface="+mn-ea"/>
              <a:cs typeface="Arial"/>
              <a:sym typeface="Arial"/>
            </a:endParaRPr>
          </a:p>
        </p:txBody>
      </p:sp>
      <p:cxnSp>
        <p:nvCxnSpPr>
          <p:cNvPr id="46" name="Google Shape;46;p2"/>
          <p:cNvCxnSpPr/>
          <p:nvPr/>
        </p:nvCxnSpPr>
        <p:spPr>
          <a:xfrm>
            <a:off x="4423739" y="1935292"/>
            <a:ext cx="0" cy="1935292"/>
          </a:xfrm>
          <a:prstGeom prst="straightConnector1">
            <a:avLst/>
          </a:prstGeom>
          <a:noFill/>
          <a:ln w="54700" cap="flat" cmpd="sng">
            <a:solidFill>
              <a:srgbClr val="0D519C"/>
            </a:solidFill>
            <a:prstDash val="solid"/>
            <a:round/>
            <a:headEnd type="none" w="sm" len="sm"/>
            <a:tailEnd type="none" w="sm" len="sm"/>
          </a:ln>
        </p:spPr>
      </p:cxnSp>
      <p:sp>
        <p:nvSpPr>
          <p:cNvPr id="47" name="Google Shape;47;p2"/>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Tree>
    <p:extLst>
      <p:ext uri="{BB962C8B-B14F-4D97-AF65-F5344CB8AC3E}">
        <p14:creationId xmlns:p14="http://schemas.microsoft.com/office/powerpoint/2010/main" val="2036433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2BEF046A-39A0-274B-5592-D8D6FF89778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AFE977A-38E3-3E3D-6F78-7E42D5B4473E}"/>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7DC33ECB-67CC-91C8-6F9B-7EBB67B52F26}"/>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A64D8A69-DE92-FB4F-7B6E-49971FEDD003}"/>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DF632D15-BA34-52F1-CBD3-E75664F7FEA7}"/>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F022F117-0FA2-3E91-7482-5993501BE380}"/>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terreno, Caviglia, Accessorio di moda">
            <a:extLst>
              <a:ext uri="{FF2B5EF4-FFF2-40B4-BE49-F238E27FC236}">
                <a16:creationId xmlns:a16="http://schemas.microsoft.com/office/drawing/2014/main" id="{B2216822-6215-FDB6-64AA-CCE09998A115}"/>
              </a:ext>
            </a:extLst>
          </p:cNvPr>
          <p:cNvPicPr>
            <a:picLocks noChangeAspect="1"/>
          </p:cNvPicPr>
          <p:nvPr/>
        </p:nvPicPr>
        <p:blipFill>
          <a:blip r:embed="rId5">
            <a:extLst>
              <a:ext uri="{28A0092B-C50C-407E-A947-70E740481C1C}">
                <a14:useLocalDpi xmlns:a14="http://schemas.microsoft.com/office/drawing/2010/main" val="0"/>
              </a:ext>
            </a:extLst>
          </a:blip>
          <a:srcRect l="13471" r="19352" b="-1"/>
          <a:stretch/>
        </p:blipFill>
        <p:spPr>
          <a:xfrm>
            <a:off x="20" y="10"/>
            <a:ext cx="5609043" cy="5573511"/>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asellaDiTesto 2">
            <a:extLst>
              <a:ext uri="{FF2B5EF4-FFF2-40B4-BE49-F238E27FC236}">
                <a16:creationId xmlns:a16="http://schemas.microsoft.com/office/drawing/2014/main" id="{12A229A7-C8FA-8437-6A2A-FC3F08A8AB6B}"/>
              </a:ext>
            </a:extLst>
          </p:cNvPr>
          <p:cNvSpPr txBox="1"/>
          <p:nvPr/>
        </p:nvSpPr>
        <p:spPr>
          <a:xfrm>
            <a:off x="6328534" y="139419"/>
            <a:ext cx="5659027" cy="5344268"/>
          </a:xfrm>
          <a:prstGeom prst="rect">
            <a:avLst/>
          </a:prstGeom>
        </p:spPr>
        <p:txBody>
          <a:bodyPr vert="horz" lIns="91440" tIns="45720" rIns="91440" bIns="45720" rtlCol="0">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Erken teşhis ve tedaviye katılımı teşvik etmek amacıyla, özellikle ergenler ve genç yetişkinlerle yakından çalışan sağlık çalışanları arasında yeme bozukluğu semptomlarının yaygınlığı ve çeşitliliği konusunda farkındalığı artırmaya yönelik acil bir ihtiyaç vardır.</a:t>
            </a:r>
          </a:p>
        </p:txBody>
      </p:sp>
    </p:spTree>
    <p:extLst>
      <p:ext uri="{BB962C8B-B14F-4D97-AF65-F5344CB8AC3E}">
        <p14:creationId xmlns:p14="http://schemas.microsoft.com/office/powerpoint/2010/main" val="605317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597FB316-1760-B20D-9DF0-E08595EAA945}"/>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C0DA1C6B-8BF6-08FB-E0C1-9543298A07E9}"/>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CBEDA6BE-47A3-D0A9-226B-E927D59CF85A}"/>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D7FFE769-E059-F455-64E3-01E5D563DD7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A8DC9823-0776-0ABB-B8A4-70200AAADCDD}"/>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9A2057-AAE8-6840-543C-66554D95CE6A}"/>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 name="Titolo 1">
            <a:extLst>
              <a:ext uri="{FF2B5EF4-FFF2-40B4-BE49-F238E27FC236}">
                <a16:creationId xmlns:a16="http://schemas.microsoft.com/office/drawing/2014/main" id="{39C88A93-E1AC-A2D6-D20F-D07AEFB99F6C}"/>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it-IT" sz="6600" b="1" kern="0">
                <a:latin typeface="Times New Roman" panose="02020603050405020304" pitchFamily="18" charset="0"/>
                <a:cs typeface="Times New Roman" panose="02020603050405020304" pitchFamily="18" charset="0"/>
              </a:rPr>
              <a:t>EPIDEMIYOLOJIK TERMINOLOJI</a:t>
            </a:r>
            <a:endParaRPr lang="it-IT" sz="6600" b="1"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5772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C87A32C1-3507-E5B2-3DF3-8BD08969CC73}"/>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1F6C0E29-0DEA-3913-8B26-75E088DC3E80}"/>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EF309CC2-A7AA-E86B-5AC5-6D0E43CB8762}"/>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40A560D6-5C3D-9809-6CCA-B48450CBF3AB}"/>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66E993D8-26D7-3938-5F43-CDE935A7EAE3}"/>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98C6F9BE-7A14-194B-DE7C-D9400E04125C}"/>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vestiti, Viso umano, persona, spalla">
            <a:extLst>
              <a:ext uri="{FF2B5EF4-FFF2-40B4-BE49-F238E27FC236}">
                <a16:creationId xmlns:a16="http://schemas.microsoft.com/office/drawing/2014/main" id="{487F1E9F-5429-3B47-A9ED-849BF7CC86DB}"/>
              </a:ext>
            </a:extLst>
          </p:cNvPr>
          <p:cNvPicPr>
            <a:picLocks noChangeAspect="1"/>
          </p:cNvPicPr>
          <p:nvPr/>
        </p:nvPicPr>
        <p:blipFill>
          <a:blip r:embed="rId5">
            <a:extLst>
              <a:ext uri="{28A0092B-C50C-407E-A947-70E740481C1C}">
                <a14:useLocalDpi xmlns:a14="http://schemas.microsoft.com/office/drawing/2010/main" val="0"/>
              </a:ext>
            </a:extLst>
          </a:blip>
          <a:srcRect b="14166"/>
          <a:stretch/>
        </p:blipFill>
        <p:spPr>
          <a:xfrm>
            <a:off x="447917" y="24724"/>
            <a:ext cx="11296165" cy="5454007"/>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
        <p:nvSpPr>
          <p:cNvPr id="3" name="CasellaDiTesto 2">
            <a:extLst>
              <a:ext uri="{FF2B5EF4-FFF2-40B4-BE49-F238E27FC236}">
                <a16:creationId xmlns:a16="http://schemas.microsoft.com/office/drawing/2014/main" id="{DBABADC8-92C5-4BF9-B611-72353E6E54B2}"/>
              </a:ext>
            </a:extLst>
          </p:cNvPr>
          <p:cNvSpPr txBox="1"/>
          <p:nvPr/>
        </p:nvSpPr>
        <p:spPr>
          <a:xfrm>
            <a:off x="186487" y="4915970"/>
            <a:ext cx="12191979" cy="1226874"/>
          </a:xfrm>
          <a:prstGeom prst="rect">
            <a:avLst/>
          </a:prstGeom>
          <a:noFill/>
        </p:spPr>
        <p:txBody>
          <a:bodyPr wrap="square">
            <a:spAutoFit/>
          </a:bodyPr>
          <a:lstStyle/>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Epidemiyolojik verilerin sağlam bir şekilde anlaşılması şunları gerektirir </a:t>
            </a:r>
          </a:p>
          <a:p>
            <a:pPr algn="ctr">
              <a:lnSpc>
                <a:spcPct val="107000"/>
              </a:lnSpc>
              <a:spcAft>
                <a:spcPts val="800"/>
              </a:spcAft>
            </a:pPr>
            <a:r>
              <a:rPr lang="en-GB" sz="3200" b="1" kern="0" dirty="0">
                <a:effectLst/>
                <a:latin typeface="Times New Roman" panose="02020603050405020304" pitchFamily="18" charset="0"/>
                <a:ea typeface="Times New Roman" panose="02020603050405020304" pitchFamily="18" charset="0"/>
                <a:cs typeface="Times New Roman" panose="02020603050405020304" pitchFamily="18" charset="0"/>
              </a:rPr>
              <a:t>belirli terminolojiye aşinalık.</a:t>
            </a:r>
            <a:endParaRPr lang="it-IT"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10550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
          <a:extLst>
            <a:ext uri="{FF2B5EF4-FFF2-40B4-BE49-F238E27FC236}">
              <a16:creationId xmlns:a16="http://schemas.microsoft.com/office/drawing/2014/main" id="{89093488-94CD-E97D-930E-C19B467FFF3B}"/>
            </a:ext>
          </a:extLst>
        </p:cNvPr>
        <p:cNvGrpSpPr/>
        <p:nvPr/>
      </p:nvGrpSpPr>
      <p:grpSpPr>
        <a:xfrm>
          <a:off x="0" y="0"/>
          <a:ext cx="0" cy="0"/>
          <a:chOff x="0" y="0"/>
          <a:chExt cx="0" cy="0"/>
        </a:xfrm>
      </p:grpSpPr>
      <p:sp>
        <p:nvSpPr>
          <p:cNvPr id="40" name="Google Shape;40;p2">
            <a:extLst>
              <a:ext uri="{FF2B5EF4-FFF2-40B4-BE49-F238E27FC236}">
                <a16:creationId xmlns:a16="http://schemas.microsoft.com/office/drawing/2014/main" id="{205A7B93-1A4C-4174-91AA-9A41B2D16AB5}"/>
              </a:ext>
            </a:extLst>
          </p:cNvPr>
          <p:cNvSpPr/>
          <p:nvPr/>
        </p:nvSpPr>
        <p:spPr>
          <a:xfrm>
            <a:off x="214" y="6082347"/>
            <a:ext cx="12190817" cy="774988"/>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41" name="Google Shape;41;p2">
            <a:extLst>
              <a:ext uri="{FF2B5EF4-FFF2-40B4-BE49-F238E27FC236}">
                <a16:creationId xmlns:a16="http://schemas.microsoft.com/office/drawing/2014/main" id="{643400B3-5BBF-60F8-EDE5-6533E45D284C}"/>
              </a:ext>
            </a:extLst>
          </p:cNvPr>
          <p:cNvPicPr preferRelativeResize="0"/>
          <p:nvPr/>
        </p:nvPicPr>
        <p:blipFill rotWithShape="1">
          <a:blip r:embed="rId3">
            <a:alphaModFix/>
          </a:blip>
          <a:srcRect/>
          <a:stretch/>
        </p:blipFill>
        <p:spPr>
          <a:xfrm>
            <a:off x="820046" y="5529407"/>
            <a:ext cx="1115460" cy="1105881"/>
          </a:xfrm>
          <a:prstGeom prst="rect">
            <a:avLst/>
          </a:prstGeom>
          <a:noFill/>
          <a:ln>
            <a:noFill/>
          </a:ln>
        </p:spPr>
      </p:pic>
      <p:sp>
        <p:nvSpPr>
          <p:cNvPr id="42" name="Google Shape;42;p2">
            <a:extLst>
              <a:ext uri="{FF2B5EF4-FFF2-40B4-BE49-F238E27FC236}">
                <a16:creationId xmlns:a16="http://schemas.microsoft.com/office/drawing/2014/main" id="{8DD73333-EA34-BB74-104A-4AAA131D72FE}"/>
              </a:ext>
            </a:extLst>
          </p:cNvPr>
          <p:cNvSpPr/>
          <p:nvPr/>
        </p:nvSpPr>
        <p:spPr>
          <a:xfrm rot="-420649">
            <a:off x="2489115" y="6321319"/>
            <a:ext cx="10047284" cy="1098874"/>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08847" tIns="54423" rIns="108847" bIns="54423" anchor="ctr" anchorCtr="0">
            <a:noAutofit/>
          </a:bodyPr>
          <a:lstStyle/>
          <a:p>
            <a:pPr marL="0" marR="0" lvl="0" indent="0" algn="l" defTabSz="1105875" rtl="0" eaLnBrk="1" fontAlgn="auto" latinLnBrk="0" hangingPunct="1">
              <a:lnSpc>
                <a:spcPct val="100000"/>
              </a:lnSpc>
              <a:spcBef>
                <a:spcPts val="0"/>
              </a:spcBef>
              <a:spcAft>
                <a:spcPts val="0"/>
              </a:spcAft>
              <a:buClr>
                <a:srgbClr val="000000"/>
              </a:buClr>
              <a:buSzTx/>
              <a:buFontTx/>
              <a:buNone/>
              <a:tabLst/>
              <a:defRPr/>
            </a:pPr>
            <a:endParaRPr kumimoji="0" sz="2177"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3" name="Google Shape;43;p2">
            <a:extLst>
              <a:ext uri="{FF2B5EF4-FFF2-40B4-BE49-F238E27FC236}">
                <a16:creationId xmlns:a16="http://schemas.microsoft.com/office/drawing/2014/main" id="{979C815A-BD44-A2F0-802B-2BA6D4B325B1}"/>
              </a:ext>
            </a:extLst>
          </p:cNvPr>
          <p:cNvPicPr preferRelativeResize="0"/>
          <p:nvPr/>
        </p:nvPicPr>
        <p:blipFill rotWithShape="1">
          <a:blip r:embed="rId4">
            <a:alphaModFix/>
          </a:blip>
          <a:srcRect/>
          <a:stretch/>
        </p:blipFill>
        <p:spPr>
          <a:xfrm>
            <a:off x="9807291" y="6267822"/>
            <a:ext cx="1962722" cy="437128"/>
          </a:xfrm>
          <a:prstGeom prst="rect">
            <a:avLst/>
          </a:prstGeom>
          <a:noFill/>
          <a:ln>
            <a:noFill/>
          </a:ln>
        </p:spPr>
      </p:pic>
      <p:sp>
        <p:nvSpPr>
          <p:cNvPr id="47" name="Google Shape;47;p2">
            <a:extLst>
              <a:ext uri="{FF2B5EF4-FFF2-40B4-BE49-F238E27FC236}">
                <a16:creationId xmlns:a16="http://schemas.microsoft.com/office/drawing/2014/main" id="{D5E694CF-DAA4-0CC2-5F1B-922EF4F4AAAB}"/>
              </a:ext>
            </a:extLst>
          </p:cNvPr>
          <p:cNvSpPr txBox="1"/>
          <p:nvPr/>
        </p:nvSpPr>
        <p:spPr>
          <a:xfrm>
            <a:off x="3193063" y="6539488"/>
            <a:ext cx="5805877" cy="317832"/>
          </a:xfrm>
          <a:prstGeom prst="rect">
            <a:avLst/>
          </a:prstGeom>
          <a:noFill/>
          <a:ln>
            <a:noFill/>
          </a:ln>
        </p:spPr>
        <p:txBody>
          <a:bodyPr spcFirstLastPara="1" wrap="square" lIns="108847" tIns="54423" rIns="108847" bIns="54423" anchor="t" anchorCtr="0">
            <a:noAutofit/>
          </a:bodyPr>
          <a:lstStyle/>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Avrupa Birliği tarafından finanse edilmektedir. Ancak ifade edilen görüş ve düşünceler sadece yazar(lar)a aittir ve Avrupa Birliği veya Avrupa Komisyonu'nun görüşlerini yansıtmak zorunda değildir.</a:t>
            </a:r>
            <a:endParaRPr kumimoji="0" sz="484"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r>
              <a:rPr kumimoji="0" lang="en-US" sz="484" b="0" i="0" u="none" strike="noStrike" kern="0" cap="none" spc="0" normalizeH="0" baseline="0" noProof="0">
                <a:ln>
                  <a:noFill/>
                </a:ln>
                <a:solidFill>
                  <a:srgbClr val="FFFFFF"/>
                </a:solidFill>
                <a:effectLst/>
                <a:uLnTx/>
                <a:uFillTx/>
                <a:latin typeface="Arial"/>
                <a:ea typeface="+mn-ea"/>
                <a:cs typeface="Arial"/>
                <a:sym typeface="Arial"/>
              </a:rPr>
              <a:t> Avrupa Eğitim ve Kültür Yürütme Ajansı (EACEA). Ne Avrupa Birliği ne de EACEA bunlardan sorumlu tutulamaz.</a:t>
            </a: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a:p>
            <a:pPr marL="0" marR="0" lvl="0" indent="0" algn="ctr" defTabSz="1105875" rtl="0" eaLnBrk="1" fontAlgn="auto" latinLnBrk="0" hangingPunct="1">
              <a:lnSpc>
                <a:spcPct val="100000"/>
              </a:lnSpc>
              <a:spcBef>
                <a:spcPts val="0"/>
              </a:spcBef>
              <a:spcAft>
                <a:spcPts val="0"/>
              </a:spcAft>
              <a:buClr>
                <a:srgbClr val="000000"/>
              </a:buClr>
              <a:buSzTx/>
              <a:buFontTx/>
              <a:buNone/>
              <a:tabLst/>
              <a:defRPr/>
            </a:pPr>
            <a:endParaRPr kumimoji="0" sz="605" b="0" i="0" u="none" strike="noStrike" kern="0" cap="none" spc="0" normalizeH="0" baseline="0" noProof="0">
              <a:ln>
                <a:noFill/>
              </a:ln>
              <a:solidFill>
                <a:srgbClr val="FFFFFF"/>
              </a:solidFill>
              <a:effectLst/>
              <a:uLnTx/>
              <a:uFillTx/>
              <a:latin typeface="Arial"/>
              <a:ea typeface="+mn-ea"/>
              <a:cs typeface="Arial"/>
              <a:sym typeface="Arial"/>
            </a:endParaRPr>
          </a:p>
        </p:txBody>
      </p:sp>
      <p:pic>
        <p:nvPicPr>
          <p:cNvPr id="2" name="Immagine 1" descr="Immagine che contiene persona, mano, lastra dei raggi X">
            <a:extLst>
              <a:ext uri="{FF2B5EF4-FFF2-40B4-BE49-F238E27FC236}">
                <a16:creationId xmlns:a16="http://schemas.microsoft.com/office/drawing/2014/main" id="{8F539C4A-56C2-9C0B-1731-D2A4C69E1981}"/>
              </a:ext>
            </a:extLst>
          </p:cNvPr>
          <p:cNvPicPr>
            <a:picLocks noChangeAspect="1"/>
          </p:cNvPicPr>
          <p:nvPr/>
        </p:nvPicPr>
        <p:blipFill>
          <a:blip r:embed="rId5">
            <a:extLst>
              <a:ext uri="{28A0092B-C50C-407E-A947-70E740481C1C}">
                <a14:useLocalDpi xmlns:a14="http://schemas.microsoft.com/office/drawing/2010/main" val="0"/>
              </a:ext>
            </a:extLst>
          </a:blip>
          <a:srcRect l="40741" r="13758" b="-2"/>
          <a:stretch/>
        </p:blipFill>
        <p:spPr>
          <a:xfrm>
            <a:off x="471964" y="218840"/>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3" name="CasellaDiTesto 2">
            <a:extLst>
              <a:ext uri="{FF2B5EF4-FFF2-40B4-BE49-F238E27FC236}">
                <a16:creationId xmlns:a16="http://schemas.microsoft.com/office/drawing/2014/main" id="{EAA99CE7-E027-8C6D-C35C-AFE5028D5806}"/>
              </a:ext>
            </a:extLst>
          </p:cNvPr>
          <p:cNvSpPr txBox="1"/>
          <p:nvPr/>
        </p:nvSpPr>
        <p:spPr>
          <a:xfrm>
            <a:off x="6603583" y="1641468"/>
            <a:ext cx="4867534" cy="2913872"/>
          </a:xfrm>
          <a:prstGeom prst="rect">
            <a:avLst/>
          </a:prstGeom>
        </p:spPr>
        <p:txBody>
          <a:bodyPr vert="horz" lIns="91440" tIns="45720" rIns="91440" bIns="45720" rtlCol="0" anchor="t">
            <a:normAutofit/>
          </a:bodyPr>
          <a:lstStyle/>
          <a:p>
            <a:pPr algn="just">
              <a:lnSpc>
                <a:spcPct val="90000"/>
              </a:lnSpc>
              <a:spcAft>
                <a:spcPts val="800"/>
              </a:spcAft>
            </a:pPr>
            <a:r>
              <a:rPr lang="en-US" sz="3200" b="1" kern="0" dirty="0">
                <a:latin typeface="Times New Roman" panose="02020603050405020304" pitchFamily="18" charset="0"/>
                <a:cs typeface="Times New Roman" panose="02020603050405020304" pitchFamily="18" charset="0"/>
              </a:rPr>
              <a:t>İnsidans, belirli bir zaman aralığında (tipik olarak bir yıl) bir popülasyonda ortaya çıkan yeni hastalık vakalarının sayısını ifade eder.</a:t>
            </a:r>
          </a:p>
        </p:txBody>
      </p:sp>
    </p:spTree>
    <p:extLst>
      <p:ext uri="{BB962C8B-B14F-4D97-AF65-F5344CB8AC3E}">
        <p14:creationId xmlns:p14="http://schemas.microsoft.com/office/powerpoint/2010/main" val="386355613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216</TotalTime>
  <Words>4205</Words>
  <Application>Microsoft Office PowerPoint</Application>
  <PresentationFormat>Widescreen</PresentationFormat>
  <Paragraphs>249</Paragraphs>
  <Slides>51</Slides>
  <Notes>48</Notes>
  <HiddenSlides>0</HiddenSlides>
  <MMClips>0</MMClips>
  <ScaleCrop>false</ScaleCrop>
  <HeadingPairs>
    <vt:vector size="6" baseType="variant">
      <vt:variant>
        <vt:lpstr>Caratteri utilizzati</vt:lpstr>
      </vt:variant>
      <vt:variant>
        <vt:i4>9</vt:i4>
      </vt:variant>
      <vt:variant>
        <vt:lpstr>Tema</vt:lpstr>
      </vt:variant>
      <vt:variant>
        <vt:i4>4</vt:i4>
      </vt:variant>
      <vt:variant>
        <vt:lpstr>Titoli diapositive</vt:lpstr>
      </vt:variant>
      <vt:variant>
        <vt:i4>51</vt:i4>
      </vt:variant>
    </vt:vector>
  </HeadingPairs>
  <TitlesOfParts>
    <vt:vector size="64" baseType="lpstr">
      <vt:lpstr>Aptos</vt:lpstr>
      <vt:lpstr>Aptos Display</vt:lpstr>
      <vt:lpstr>Arial</vt:lpstr>
      <vt:lpstr>Calibri</vt:lpstr>
      <vt:lpstr>Coolvetica</vt:lpstr>
      <vt:lpstr>Degular Text</vt:lpstr>
      <vt:lpstr>Symbol</vt:lpstr>
      <vt:lpstr>Times New Roman</vt:lpstr>
      <vt:lpstr>Wingdings</vt:lpstr>
      <vt:lpstr>Tema di Office</vt:lpstr>
      <vt:lpstr>1_Office</vt:lpstr>
      <vt:lpstr>3_Office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İTALYA</vt:lpstr>
      <vt:lpstr>Presentazione standard di PowerPoint</vt:lpstr>
      <vt:lpstr>Presentazione standard di PowerPoint</vt:lpstr>
      <vt:lpstr>Presentazione standard di PowerPoint</vt:lpstr>
      <vt:lpstr>PORTEKİZ</vt:lpstr>
      <vt:lpstr>Presentazione standard di PowerPoint</vt:lpstr>
      <vt:lpstr>Presentazione standard di PowerPoint</vt:lpstr>
      <vt:lpstr>Presentazione standard di PowerPoint</vt:lpstr>
      <vt:lpstr>İSPANYA</vt:lpstr>
      <vt:lpstr>Presentazione standard di PowerPoint</vt:lpstr>
      <vt:lpstr>Presentazione standard di PowerPoint</vt:lpstr>
      <vt:lpstr>Presentazione standard di PowerPoint</vt:lpstr>
      <vt:lpstr>Presentazione standard di PowerPoint</vt:lpstr>
      <vt:lpstr>TÜRKİYE</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Marzia PP Boto</dc:creator>
  <cp:keywords>, docId:9A91B29A2D5A1B7EB88C647D6A25A5CF</cp:keywords>
  <cp:lastModifiedBy>Marzia PP Boto</cp:lastModifiedBy>
  <cp:revision>3</cp:revision>
  <dcterms:created xsi:type="dcterms:W3CDTF">2025-04-27T22:05:38Z</dcterms:created>
  <dcterms:modified xsi:type="dcterms:W3CDTF">2025-04-30T13:49:40Z</dcterms:modified>
</cp:coreProperties>
</file>